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3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8AF6-9118-4141-87FC-9ADD99F7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(Morning)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0B6D9D-0F61-445B-9A26-182E9F86A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702877"/>
              </p:ext>
            </p:extLst>
          </p:nvPr>
        </p:nvGraphicFramePr>
        <p:xfrm>
          <a:off x="365125" y="1024129"/>
          <a:ext cx="1137247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63">
                  <a:extLst>
                    <a:ext uri="{9D8B030D-6E8A-4147-A177-3AD203B41FA5}">
                      <a16:colId xmlns:a16="http://schemas.microsoft.com/office/drawing/2014/main" val="3078340673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1689208368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1657095474"/>
                    </a:ext>
                  </a:extLst>
                </a:gridCol>
                <a:gridCol w="3117012">
                  <a:extLst>
                    <a:ext uri="{9D8B030D-6E8A-4147-A177-3AD203B41FA5}">
                      <a16:colId xmlns:a16="http://schemas.microsoft.com/office/drawing/2014/main" val="206827359"/>
                    </a:ext>
                  </a:extLst>
                </a:gridCol>
              </a:tblGrid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Time (CDT)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81850506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9:30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Introduction and Setup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023605726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9:40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Motivation and Overview of Best Practices in HPC Software Development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494142366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10:00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Agile Methodologies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Rinku K. 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660764906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10:30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Git Workflows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Rinku K. 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857680245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 i="1">
                          <a:effectLst/>
                        </a:rPr>
                        <a:t>11:00 AM</a:t>
                      </a:r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Break</a:t>
                      </a:r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279736683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11:15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Scientific Software Design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Anshu Dubey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68949164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11:45 AM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Improving Reproducibility Through Better Software Practices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83235922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12:30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Agile Methodologies Redux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Rinku K. Gupta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121925037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 i="1">
                          <a:effectLst/>
                        </a:rPr>
                        <a:t>12:45 PM</a:t>
                      </a:r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Lunch</a:t>
                      </a:r>
                      <a:endParaRPr lang="en-US" sz="18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6349673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19C6DF-A88F-46A4-9709-86A453F058FB}"/>
              </a:ext>
            </a:extLst>
          </p:cNvPr>
          <p:cNvSpPr txBox="1"/>
          <p:nvPr/>
        </p:nvSpPr>
        <p:spPr>
          <a:xfrm>
            <a:off x="6520617" y="0"/>
            <a:ext cx="5668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78334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8AF6-9118-4141-87FC-9ADD99F7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(Afternoon)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0B6D9D-0F61-445B-9A26-182E9F86A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480338"/>
              </p:ext>
            </p:extLst>
          </p:nvPr>
        </p:nvGraphicFramePr>
        <p:xfrm>
          <a:off x="365125" y="1024129"/>
          <a:ext cx="11372472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63">
                  <a:extLst>
                    <a:ext uri="{9D8B030D-6E8A-4147-A177-3AD203B41FA5}">
                      <a16:colId xmlns:a16="http://schemas.microsoft.com/office/drawing/2014/main" val="3078340673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1689208368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1657095474"/>
                    </a:ext>
                  </a:extLst>
                </a:gridCol>
                <a:gridCol w="3117012">
                  <a:extLst>
                    <a:ext uri="{9D8B030D-6E8A-4147-A177-3AD203B41FA5}">
                      <a16:colId xmlns:a16="http://schemas.microsoft.com/office/drawing/2014/main" val="206827359"/>
                    </a:ext>
                  </a:extLst>
                </a:gridCol>
              </a:tblGrid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Time (CDT)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Module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Title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Presenter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81850506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 i="1">
                          <a:effectLst/>
                        </a:rPr>
                        <a:t>12:45 PM</a:t>
                      </a:r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Lunch</a:t>
                      </a:r>
                      <a:endParaRPr lang="en-US" sz="18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634967320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1:45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Software Testing Introduction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David M. Rogers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65326292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2:05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Testing Walkthrough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David M. Rogers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96010701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2:15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Testing Complex Software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David M. Rogers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574622281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2:35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Continuous Integration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David M. Rogers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706635514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 i="1">
                          <a:effectLst/>
                        </a:rPr>
                        <a:t>3:00 PM</a:t>
                      </a:r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Break</a:t>
                      </a:r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264864720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3:15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11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Refactoring Scientific Software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Anshu Dubey (ANL)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32867638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4:15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Summary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David E. Bernholdt (ORNL)</a:t>
                      </a: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130984003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4:30 PM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Q&amp;A</a:t>
                      </a: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179157571"/>
                  </a:ext>
                </a:extLst>
              </a:tr>
              <a:tr h="346045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>
                          <a:effectLst/>
                        </a:rPr>
                        <a:t>4:45 PM</a:t>
                      </a:r>
                      <a:endParaRPr lang="en-US" sz="18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 algn="r"/>
                      <a:endParaRPr lang="en-US" sz="180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Adjourn</a:t>
                      </a:r>
                      <a:endParaRPr lang="en-US" sz="1800" dirty="0">
                        <a:effectLst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082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19C6DF-A88F-46A4-9709-86A453F058FB}"/>
              </a:ext>
            </a:extLst>
          </p:cNvPr>
          <p:cNvSpPr txBox="1"/>
          <p:nvPr/>
        </p:nvSpPr>
        <p:spPr>
          <a:xfrm>
            <a:off x="6520617" y="0"/>
            <a:ext cx="5668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41526973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2409</TotalTime>
  <Words>265</Words>
  <Application>Microsoft Office PowerPoint</Application>
  <PresentationFormat>Custom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Presentations (Wide Screen)</vt:lpstr>
      <vt:lpstr>Agenda (Morning)</vt:lpstr>
      <vt:lpstr>Agenda (Afternoon)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218</cp:revision>
  <cp:lastPrinted>2017-11-02T18:35:01Z</cp:lastPrinted>
  <dcterms:created xsi:type="dcterms:W3CDTF">2018-11-06T17:28:56Z</dcterms:created>
  <dcterms:modified xsi:type="dcterms:W3CDTF">2021-08-08T00:10:19Z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