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6"/>
  </p:notesMasterIdLst>
  <p:handoutMasterIdLst>
    <p:handoutMasterId r:id="rId7"/>
  </p:handoutMasterIdLst>
  <p:sldIdLst>
    <p:sldId id="320" r:id="rId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8/7/2021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8/7/2021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513059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Rinku K. Gupta, and David M. Rogers, Software Productivity and Sustainability track, in Argonne Training Program on Extreme-Scale Computing (ATPESC), online, 2021. DOI: </a:t>
            </a:r>
            <a:r>
              <a:rPr lang="en-US" sz="1600" b="1" dirty="0">
                <a:hlinkClick r:id="rId4"/>
              </a:rPr>
              <a:t>10.6084/m9.figshare.15130590</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2398</TotalTime>
  <Words>359</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Presentations (Wide Screen)</vt:lpstr>
      <vt:lpstr>License, Citation and Acknowledgements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199</cp:revision>
  <cp:lastPrinted>2017-11-02T18:35:01Z</cp:lastPrinted>
  <dcterms:created xsi:type="dcterms:W3CDTF">2018-11-06T17:28:56Z</dcterms:created>
  <dcterms:modified xsi:type="dcterms:W3CDTF">2021-08-08T00:14:52Z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