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318" r:id="rId5"/>
    <p:sldId id="320"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6/14/2021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6/14/2021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err="1"/>
              <a:t>Anshu</a:t>
            </a:r>
            <a:r>
              <a:rPr lang="en-US" dirty="0"/>
              <a:t> Dubey, Katherine M. Riley</a:t>
            </a:r>
            <a:br>
              <a:rPr lang="en-US" dirty="0"/>
            </a:br>
            <a:r>
              <a:rPr lang="en-US" sz="2000" dirty="0"/>
              <a:t>Argonne National Laboratory</a:t>
            </a:r>
            <a:endParaRPr lang="en-US" dirty="0"/>
          </a:p>
          <a:p>
            <a:r>
              <a:rPr lang="en-US" dirty="0"/>
              <a:t>Better Scientific Software Tutorial, ISS, March 2021</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2675</TotalTime>
  <Words>2627</Words>
  <Application>Microsoft Office PowerPoint</Application>
  <PresentationFormat>Custom</PresentationFormat>
  <Paragraphs>272</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359</cp:revision>
  <cp:lastPrinted>2017-11-02T18:35:01Z</cp:lastPrinted>
  <dcterms:created xsi:type="dcterms:W3CDTF">2018-11-06T17:28:56Z</dcterms:created>
  <dcterms:modified xsi:type="dcterms:W3CDTF">2021-06-15T02:30:51Z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