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26" r:id="rId5"/>
    <p:sldId id="657"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8" r:id="rId33"/>
    <p:sldId id="653" r:id="rId34"/>
    <p:sldId id="654" r:id="rId35"/>
    <p:sldId id="655" r:id="rId36"/>
    <p:sldId id="656"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endParaRPr lang="en-US" sz="2800" dirty="0"/>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rPr>
              <a:t>bssw</a:t>
            </a:r>
            <a:r>
              <a:rPr lang="en-US" b="0" dirty="0">
                <a:latin typeface="Consolas" panose="020B0609020204030204" pitchFamily="49" charset="0"/>
                <a:cs typeface="Consolas" panose="020B0609020204030204" pitchFamily="49" charset="0"/>
              </a:rPr>
              <a:t>-tutorial/hello-numerical-world</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2484</TotalTime>
  <Words>1904</Words>
  <Application>Microsoft Macintosh PowerPoint</Application>
  <PresentationFormat>Custom</PresentationFormat>
  <Paragraphs>370</Paragraphs>
  <Slides>41</Slides>
  <Notes>8</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219</cp:revision>
  <cp:lastPrinted>2017-11-02T18:35:01Z</cp:lastPrinted>
  <dcterms:created xsi:type="dcterms:W3CDTF">2018-11-06T17:28:56Z</dcterms:created>
  <dcterms:modified xsi:type="dcterms:W3CDTF">2023-07-25T19:55:12Z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