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1845"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28" r:id="rId26"/>
    <p:sldId id="1836" r:id="rId27"/>
    <p:sldId id="1837" r:id="rId28"/>
    <p:sldId id="1832" r:id="rId29"/>
    <p:sldId id="1829" r:id="rId30"/>
    <p:sldId id="1833" r:id="rId31"/>
    <p:sldId id="1831" r:id="rId32"/>
    <p:sldId id="1842" r:id="rId33"/>
    <p:sldId id="1830" r:id="rId34"/>
    <p:sldId id="31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68" d="100"/>
          <a:sy n="68" d="100"/>
        </p:scale>
        <p:origin x="72" y="123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4" Type="http://schemas.openxmlformats.org/officeDocument/2006/relationships/hyperlink" Target="https://betterscientificsoftware.github.io/Trust-Too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David M. Rogers</a:t>
            </a:r>
            <a:br>
              <a:rPr lang="en-US" u="sng" dirty="0"/>
            </a:br>
            <a:r>
              <a:rPr lang="en-US" sz="2000" dirty="0"/>
              <a:t>Oak Ridge National Laboratory</a:t>
            </a:r>
          </a:p>
          <a:p>
            <a:r>
              <a:rPr lang="en-US" dirty="0"/>
              <a:t>Michael A. Heroux</a:t>
            </a:r>
            <a:br>
              <a:rPr lang="en-US" sz="2000" dirty="0"/>
            </a:br>
            <a:r>
              <a:rPr lang="en-US" sz="2000" dirty="0"/>
              <a:t>Sandia National Laboratories</a:t>
            </a:r>
          </a:p>
          <a:p>
            <a:r>
              <a:rPr lang="en-US" dirty="0"/>
              <a:t>Patricia Grubel</a:t>
            </a:r>
            <a:br>
              <a:rPr lang="en-US" sz="2000" u="sng" dirty="0"/>
            </a:br>
            <a:r>
              <a:rPr lang="en-US" sz="2000" dirty="0"/>
              <a:t>Los Alamos National Laboratory</a:t>
            </a:r>
          </a:p>
          <a:p>
            <a:r>
              <a:rPr lang="en-US" dirty="0"/>
              <a:t>Better Scientific Software Tutorial, ISS, </a:t>
            </a:r>
            <a:r>
              <a:rPr lang="en-US"/>
              <a:t>March 2021</a:t>
            </a:r>
            <a:endParaRPr lang="en-US"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t>Fair data principles for maximum use of research data</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2383</TotalTime>
  <Words>3377</Words>
  <Application>Microsoft Office PowerPoint</Application>
  <PresentationFormat>Custom</PresentationFormat>
  <Paragraphs>338</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SC20 Transparency and  Reproducibility Initiative</vt:lpstr>
      <vt:lpstr>Increasing Attention on Reproducibility</vt:lpstr>
      <vt:lpstr>Creating a Virtuous Cycle</vt:lpstr>
      <vt:lpstr>How to Improve Reproducibility</vt:lpstr>
      <vt:lpstr>Strategies for Improving Reproducibility During Development (1/2)</vt:lpstr>
      <vt:lpstr>Strategies for Improving Reproducibility During Development (2/2)</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195</cp:revision>
  <cp:lastPrinted>2017-11-02T18:35:01Z</cp:lastPrinted>
  <dcterms:created xsi:type="dcterms:W3CDTF">2018-11-06T17:28:56Z</dcterms:created>
  <dcterms:modified xsi:type="dcterms:W3CDTF">2021-05-21T23:47:38Z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