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632"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4" autoAdjust="0"/>
    <p:restoredTop sz="76006" autoAdjust="0"/>
  </p:normalViewPr>
  <p:slideViewPr>
    <p:cSldViewPr snapToGrid="0" showGuides="1">
      <p:cViewPr varScale="1">
        <p:scale>
          <a:sx n="80" d="100"/>
          <a:sy n="80" d="100"/>
        </p:scale>
        <p:origin x="76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8/6/21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8/6/21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53463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464252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lnSpc>
                <a:spcPct val="100000"/>
              </a:lnSpc>
              <a:spcBef>
                <a:spcPts val="2800"/>
              </a:spcBef>
              <a:buSzPts val="2000"/>
            </a:pPr>
            <a:r>
              <a:rPr lang="en-US" sz="2000" dirty="0"/>
              <a:t>Software Productivity Track, ATPESC 2021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David M. Rogers, Better Scientific Software tutorial, in ISC High Performance, online, 2021. DOI: </a:t>
            </a:r>
            <a:r>
              <a:rPr lang="en-US" sz="1600" b="1" dirty="0">
                <a:hlinkClick r:id="rId4"/>
              </a:rPr>
              <a:t>10.6084/m9.figshare.14642520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a:t>This </a:t>
            </a:r>
            <a:r>
              <a:rPr lang="en-US" sz="1400" dirty="0"/>
              <a:t>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57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2645</TotalTime>
  <Words>2927</Words>
  <Application>Microsoft Macintosh PowerPoint</Application>
  <PresentationFormat>Custom</PresentationFormat>
  <Paragraphs>181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206</cp:revision>
  <cp:lastPrinted>2017-11-02T18:35:01Z</cp:lastPrinted>
  <dcterms:created xsi:type="dcterms:W3CDTF">2018-11-06T17:28:56Z</dcterms:created>
  <dcterms:modified xsi:type="dcterms:W3CDTF">2021-08-06T20:58:27Z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