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1846" r:id="rId6"/>
    <p:sldId id="1820" r:id="rId7"/>
    <p:sldId id="1838" r:id="rId8"/>
    <p:sldId id="1824" r:id="rId9"/>
    <p:sldId id="1797" r:id="rId10"/>
    <p:sldId id="1798" r:id="rId11"/>
    <p:sldId id="1799" r:id="rId12"/>
    <p:sldId id="1818" r:id="rId13"/>
    <p:sldId id="1819" r:id="rId14"/>
    <p:sldId id="1825" r:id="rId15"/>
    <p:sldId id="1823" r:id="rId16"/>
    <p:sldId id="1841" r:id="rId17"/>
    <p:sldId id="1807" r:id="rId18"/>
    <p:sldId id="1811" r:id="rId19"/>
    <p:sldId id="1806" r:id="rId20"/>
    <p:sldId id="1840" r:id="rId21"/>
    <p:sldId id="1826" r:id="rId22"/>
    <p:sldId id="1821" r:id="rId23"/>
    <p:sldId id="1834" r:id="rId24"/>
    <p:sldId id="1845" r:id="rId25"/>
    <p:sldId id="1844" r:id="rId26"/>
    <p:sldId id="1836" r:id="rId27"/>
    <p:sldId id="1837" r:id="rId28"/>
    <p:sldId id="1832" r:id="rId29"/>
    <p:sldId id="1829" r:id="rId30"/>
    <p:sldId id="1833" r:id="rId31"/>
    <p:sldId id="1831" r:id="rId32"/>
    <p:sldId id="1842" r:id="rId33"/>
    <p:sldId id="1830" r:id="rId34"/>
    <p:sldId id="31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doi.org/10.1145/103162.103163" TargetMode="Externa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a:t>
            </a:r>
            <a:r>
              <a:rPr lang="en-US"/>
              <a:t>values more</a:t>
            </a:r>
          </a:p>
          <a:p>
            <a:pPr marL="0" indent="0">
              <a:buNone/>
            </a:pPr>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Funders and the Community 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 fro</a:t>
            </a:r>
            <a:r>
              <a:rPr lang="en-US" dirty="0"/>
              <a:t>m Publishers</a:t>
            </a:r>
            <a:endParaRPr lang="en-US" sz="2800" dirty="0"/>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3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a:t>Main </a:t>
            </a:r>
            <a:r>
              <a:rPr lang="en-US" dirty="0"/>
              <a:t>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r>
              <a:rPr lang="en-US" dirty="0"/>
              <a:t>What every scientist should know about floating-point arithmetic. David Goldberg. </a:t>
            </a:r>
            <a:r>
              <a:rPr lang="en-US" dirty="0">
                <a:hlinkClick r:id="rId6"/>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2522</TotalTime>
  <Words>3556</Words>
  <Application>Microsoft Office PowerPoint</Application>
  <PresentationFormat>Custom</PresentationFormat>
  <Paragraphs>347</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Funders and the Community Setting Expectations for Your Data</vt:lpstr>
      <vt:lpstr>Supercomputing Reproducibility Initiative</vt:lpstr>
      <vt:lpstr>Increasing Attention on Reproducibility from Publishers</vt:lpstr>
      <vt:lpstr> ACM TOMS Reproducible Computational Results (RCR)</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263</cp:revision>
  <cp:lastPrinted>2017-11-02T18:35:01Z</cp:lastPrinted>
  <dcterms:created xsi:type="dcterms:W3CDTF">2018-11-06T17:28:56Z</dcterms:created>
  <dcterms:modified xsi:type="dcterms:W3CDTF">2021-10-12T18:35:05Z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