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48"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10" Type="http://schemas.openxmlformats.org/officeDocument/2006/relationships/hyperlink" Target="https://bssw.io/events/sc22-software-related-events"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SC22</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Collaborative software development</a:t>
            </a:r>
          </a:p>
          <a:p>
            <a:r>
              <a:rPr lang="en-US" dirty="0"/>
              <a:t>Reproducibility</a:t>
            </a:r>
          </a:p>
          <a:p>
            <a:r>
              <a:rPr lang="en-US" dirty="0"/>
              <a:t>Testing strategies for complex software systems</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
        <p:nvSpPr>
          <p:cNvPr id="4" name="TextBox 3">
            <a:extLst>
              <a:ext uri="{FF2B5EF4-FFF2-40B4-BE49-F238E27FC236}">
                <a16:creationId xmlns:a16="http://schemas.microsoft.com/office/drawing/2014/main" id="{10A66B8C-AF67-6D20-0B3A-CE53D1DB1ADC}"/>
              </a:ext>
            </a:extLst>
          </p:cNvPr>
          <p:cNvSpPr txBox="1"/>
          <p:nvPr/>
        </p:nvSpPr>
        <p:spPr>
          <a:xfrm>
            <a:off x="6682265" y="2815357"/>
            <a:ext cx="5140800" cy="1763560"/>
          </a:xfrm>
          <a:prstGeom prst="rect">
            <a:avLst/>
          </a:prstGeom>
          <a:solidFill>
            <a:srgbClr val="FFFF00"/>
          </a:solidFill>
          <a:ln w="28575">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SC22: </a:t>
            </a:r>
            <a:r>
              <a:rPr lang="en-US" sz="2400" dirty="0">
                <a:hlinkClick r:id="rId10"/>
              </a:rPr>
              <a:t>https://bssw.io/events/sc22-software-related-events</a:t>
            </a:r>
            <a:endParaRPr lang="en-US" sz="2400" dirty="0"/>
          </a:p>
          <a:p>
            <a:pPr algn="ctr">
              <a:lnSpc>
                <a:spcPct val="90000"/>
              </a:lnSpc>
            </a:pPr>
            <a:r>
              <a:rPr lang="en-US" dirty="0"/>
              <a:t>(link is also on tutorial webpage)</a:t>
            </a:r>
          </a:p>
        </p:txBody>
      </p:sp>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2416</TotalTime>
  <Words>908</Words>
  <Application>Microsoft Office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219</cp:revision>
  <cp:lastPrinted>2017-11-02T18:35:01Z</cp:lastPrinted>
  <dcterms:created xsi:type="dcterms:W3CDTF">2018-11-06T17:28:56Z</dcterms:created>
  <dcterms:modified xsi:type="dcterms:W3CDTF">2022-10-28T01:44:08Z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