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626"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3" r:id="rId33"/>
    <p:sldId id="654" r:id="rId34"/>
    <p:sldId id="655" r:id="rId35"/>
    <p:sldId id="656" r:id="rId36"/>
    <p:sldId id="629" r:id="rId37"/>
    <p:sldId id="647" r:id="rId38"/>
    <p:sldId id="648" r:id="rId39"/>
    <p:sldId id="630" r:id="rId40"/>
    <p:sldId id="631" r:id="rId41"/>
    <p:sldId id="649" r:id="rId42"/>
    <p:sldId id="632" r:id="rId43"/>
    <p:sldId id="634"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000" dirty="0"/>
              <a:t>Oak Ridge National Laboratory</a:t>
            </a:r>
            <a:endParaRPr lang="en-US" dirty="0"/>
          </a:p>
          <a:p>
            <a:pPr>
              <a:spcBef>
                <a:spcPts val="2800"/>
              </a:spcBef>
            </a:pPr>
            <a:r>
              <a:rPr lang="en-US" sz="2000" dirty="0"/>
              <a:t>Better Scientific Software tutorial @ Improving Scientific Software 2022</a:t>
            </a:r>
          </a:p>
          <a:p>
            <a:pPr>
              <a:spcBef>
                <a:spcPts val="2800"/>
              </a:spcBef>
            </a:pPr>
            <a:r>
              <a:rPr lang="en-US" sz="2000" dirty="0"/>
              <a:t>Contributors: Anshu Dubey (ANL), Mark C. Miller (LLNL), David M. Rogers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2460</TotalTime>
  <Words>1922</Words>
  <Application>Microsoft Office PowerPoint</Application>
  <PresentationFormat>Custom</PresentationFormat>
  <Paragraphs>371</Paragraphs>
  <Slides>40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209</cp:revision>
  <cp:lastPrinted>2017-11-02T18:35:01Z</cp:lastPrinted>
  <dcterms:created xsi:type="dcterms:W3CDTF">2018-11-06T17:28:56Z</dcterms:created>
  <dcterms:modified xsi:type="dcterms:W3CDTF">2022-03-25T21:09:19Z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