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1" r:id="rId17"/>
    <p:sldId id="1807" r:id="rId18"/>
    <p:sldId id="1811" r:id="rId19"/>
    <p:sldId id="1806" r:id="rId20"/>
    <p:sldId id="1840" r:id="rId21"/>
    <p:sldId id="1826" r:id="rId22"/>
    <p:sldId id="1821" r:id="rId23"/>
    <p:sldId id="1834" r:id="rId24"/>
    <p:sldId id="1845" r:id="rId25"/>
    <p:sldId id="1844"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7" Type="http://schemas.openxmlformats.org/officeDocument/2006/relationships/hyperlink" Target="https://doi.org/10.1145/103162.103163"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betterscientificsoftware.github.io/Trust-Tools/" TargetMode="External"/><Relationship Id="rId5" Type="http://schemas.openxmlformats.org/officeDocument/2006/relationships/hyperlink" Target="https://doi.org/10.1126/science.aah6168"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sz="2000" u="sng" dirty="0"/>
              <a:t>David M. Rogers</a:t>
            </a:r>
            <a:r>
              <a:rPr lang="en-US" sz="2000" dirty="0"/>
              <a:t> (he/him)</a:t>
            </a:r>
            <a:br>
              <a:rPr lang="en-US" sz="2000" u="sng" dirty="0"/>
            </a:br>
            <a:r>
              <a:rPr lang="en-US" sz="2000" dirty="0"/>
              <a:t>Oak Ridge National Laboratory</a:t>
            </a:r>
          </a:p>
          <a:p>
            <a:pPr>
              <a:spcBef>
                <a:spcPts val="2800"/>
              </a:spcBef>
            </a:pPr>
            <a:r>
              <a:rPr lang="en-US" sz="2000" dirty="0"/>
              <a:t>Better Scientific Software tutorial @ Improving Scientific Software 2022</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a:t>
            </a:r>
            <a:r>
              <a:rPr lang="en-US"/>
              <a:t>values more</a:t>
            </a:r>
          </a:p>
          <a:p>
            <a:pPr marL="0" indent="0">
              <a:buNone/>
            </a:pPr>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Funders and the Community 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hlinkClick r:id="rId3"/>
              </a:rPr>
              <a:t>FAIR Data Principles</a:t>
            </a:r>
            <a:endParaRPr lang="en-US" dirty="0"/>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 fro</a:t>
            </a:r>
            <a:r>
              <a:rPr lang="en-US" dirty="0"/>
              <a:t>m Publishers</a:t>
            </a:r>
            <a:endParaRPr lang="en-US" sz="2800" dirty="0"/>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a:t>Main </a:t>
            </a:r>
            <a:r>
              <a:rPr lang="en-US" dirty="0"/>
              <a:t>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 </a:t>
            </a:r>
            <a:r>
              <a:rPr lang="en-US" b="0" dirty="0">
                <a:effectLst/>
              </a:rPr>
              <a:t>DOI: </a:t>
            </a:r>
            <a:r>
              <a:rPr lang="en-US" b="0" u="sng" dirty="0">
                <a:solidFill>
                  <a:srgbClr val="595959"/>
                </a:solidFill>
                <a:effectLst/>
                <a:hlinkClick r:id="rId5"/>
              </a:rPr>
              <a:t>10.1126/science.aah6168</a:t>
            </a:r>
            <a:endParaRPr lang="en-US" dirty="0"/>
          </a:p>
          <a:p>
            <a:r>
              <a:rPr lang="en-US" dirty="0"/>
              <a:t>Simple experiments in reproducibility and technical trust by Mike Heroux and students (work in progress),</a:t>
            </a:r>
            <a:r>
              <a:rPr lang="en-US" dirty="0">
                <a:hlinkClick r:id="rId6"/>
              </a:rPr>
              <a:t> </a:t>
            </a:r>
            <a:r>
              <a:rPr lang="en-US" u="sng" dirty="0">
                <a:hlinkClick r:id="rId6"/>
              </a:rPr>
              <a:t>https://betterscientificsoftware.github.io/Trust-Tools/</a:t>
            </a:r>
            <a:endParaRPr lang="en-US" u="sng" dirty="0"/>
          </a:p>
          <a:p>
            <a:r>
              <a:rPr lang="en-US" dirty="0"/>
              <a:t>What every scientist should know about floating-point arithmetic. David Goldberg. </a:t>
            </a:r>
            <a:r>
              <a:rPr lang="en-US" dirty="0">
                <a:hlinkClick r:id="rId7"/>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2524</TotalTime>
  <Words>3545</Words>
  <Application>Microsoft Office PowerPoint</Application>
  <PresentationFormat>Custom</PresentationFormat>
  <Paragraphs>347</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Funders and the Community Setting Expectations for Your Data</vt:lpstr>
      <vt:lpstr>Supercomputing Reproducibility Initiative</vt:lpstr>
      <vt:lpstr>Increasing Attention on Reproducibility from Publishers</vt:lpstr>
      <vt:lpstr> ACM TOMS Reproducible Computational Results (RCR)</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267</cp:revision>
  <cp:lastPrinted>2017-11-02T18:35:01Z</cp:lastPrinted>
  <dcterms:created xsi:type="dcterms:W3CDTF">2018-11-06T17:28:56Z</dcterms:created>
  <dcterms:modified xsi:type="dcterms:W3CDTF">2022-03-25T21:11:12Z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