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3.png"/><Relationship Id="rId4" Type="http://schemas.openxmlformats.org/officeDocument/2006/relationships/hyperlink" Target="https://bssw.io/psi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Improving Scientific Software 2022</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2020: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2020: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49919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2020: Imperial collaborates with Microsoft to refactor and clean up the code, which is released on GitHub</a:t>
            </a:r>
          </a:p>
          <a:p>
            <a:r>
              <a:rPr lang="en-US" dirty="0"/>
              <a:t>May 10 2020: Phil Bull rebuts criticisms of the Imperial code</a:t>
            </a:r>
          </a:p>
          <a:p>
            <a:pPr lvl="1"/>
            <a:r>
              <a:rPr lang="en-US" dirty="0"/>
              <a:t>Which spurs further discussions within some groups focused on scientific software</a:t>
            </a:r>
          </a:p>
          <a:p>
            <a:r>
              <a:rPr lang="en-US" dirty="0"/>
              <a:t>May 29 2020: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2397</TotalTime>
  <Words>1546</Words>
  <Application>Microsoft Office PowerPoint</Application>
  <PresentationFormat>Custom</PresentationFormat>
  <Paragraphs>116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210</cp:revision>
  <cp:lastPrinted>2017-11-02T18:35:01Z</cp:lastPrinted>
  <dcterms:created xsi:type="dcterms:W3CDTF">2018-11-06T17:28:56Z</dcterms:created>
  <dcterms:modified xsi:type="dcterms:W3CDTF">2022-03-25T21:12:29Z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