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5833" autoAdjust="0"/>
  </p:normalViewPr>
  <p:slideViewPr>
    <p:cSldViewPr snapToGrid="0" showGuides="1">
      <p:cViewPr varScale="1">
        <p:scale>
          <a:sx n="121" d="100"/>
          <a:sy n="121" d="100"/>
        </p:scale>
        <p:origin x="636"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David E. Bernholdt (ORNL), Anshu Dubey (ANL), Patricia A. Grubel (LANL), Rinku K. Gupta (ANL),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a:t>
            </a:r>
            <a:r>
              <a:rPr lang="en-US"/>
              <a:t>Scientific Computing</a:t>
            </a:r>
            <a:endParaRPr lang="en-US" dirty="0"/>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Designing software for flexibility and extensibility</a:t>
            </a:r>
          </a:p>
          <a:p>
            <a:pPr lvl="1"/>
            <a:r>
              <a:rPr lang="en-US" dirty="0"/>
              <a:t>Refactoring scientific software</a:t>
            </a:r>
          </a:p>
          <a:p>
            <a:pPr lvl="1"/>
            <a:r>
              <a:rPr lang="en-US" dirty="0"/>
              <a:t>Collaboration around software development</a:t>
            </a:r>
          </a:p>
          <a:p>
            <a:pPr lvl="1"/>
            <a:r>
              <a:rPr lang="en-US" dirty="0"/>
              <a:t>Considerations in packaging software for distribution</a:t>
            </a:r>
          </a:p>
          <a:p>
            <a:pPr lvl="1"/>
            <a:r>
              <a:rPr lang="en-US" dirty="0"/>
              <a:t>Testing strategies for complex software systems</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6712320" y="5517307"/>
            <a:ext cx="4601765"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examples among many</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461014"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5743</TotalTime>
  <Words>2700</Words>
  <Application>Microsoft Office PowerPoint</Application>
  <PresentationFormat>Custom</PresentationFormat>
  <Paragraphs>274</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407</cp:revision>
  <cp:lastPrinted>2017-11-02T18:35:01Z</cp:lastPrinted>
  <dcterms:created xsi:type="dcterms:W3CDTF">2018-11-06T17:28:56Z</dcterms:created>
  <dcterms:modified xsi:type="dcterms:W3CDTF">2023-04-15T23:54:45Z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