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318" r:id="rId5"/>
    <p:sldId id="320" r:id="rId6"/>
    <p:sldId id="1819" r:id="rId7"/>
    <p:sldId id="1844" r:id="rId8"/>
    <p:sldId id="1830" r:id="rId9"/>
    <p:sldId id="1846" r:id="rId10"/>
    <p:sldId id="1845" r:id="rId11"/>
    <p:sldId id="1847"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4/15/2023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4/15/2023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8.png"/><Relationship Id="rId4" Type="http://schemas.openxmlformats.org/officeDocument/2006/relationships/hyperlink" Target="https://bssw.io/psi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Patricia Grubel</a:t>
            </a:r>
            <a:r>
              <a:rPr lang="en-US" dirty="0"/>
              <a:t> </a:t>
            </a:r>
            <a:r>
              <a:rPr lang="en-US" sz="2000" dirty="0"/>
              <a:t>(she/her)</a:t>
            </a:r>
            <a:br>
              <a:rPr lang="en-US" sz="2000" u="sng" dirty="0"/>
            </a:br>
            <a:r>
              <a:rPr lang="en-US" sz="2000" dirty="0"/>
              <a:t>Los Alamos National Laboratory</a:t>
            </a:r>
          </a:p>
          <a:p>
            <a:pPr>
              <a:spcBef>
                <a:spcPts val="2800"/>
              </a:spcBef>
            </a:pPr>
            <a:r>
              <a:rPr lang="en-US" sz="2000" dirty="0"/>
              <a:t>Better Scientific Software tutorial </a:t>
            </a:r>
            <a:br>
              <a:rPr lang="en-US" sz="2000" dirty="0"/>
            </a:br>
            <a:r>
              <a:rPr lang="en-US" sz="2000" dirty="0"/>
              <a:t>@ Improving Scientific Software conference (2023)</a:t>
            </a:r>
          </a:p>
          <a:p>
            <a:pPr>
              <a:spcBef>
                <a:spcPts val="2800"/>
              </a:spcBef>
            </a:pPr>
            <a:r>
              <a:rPr lang="en-US" sz="2000" dirty="0"/>
              <a:t>Contributors: David E. Bernholdt (ORNL), </a:t>
            </a:r>
            <a:r>
              <a:rPr lang="en-US" sz="2000" dirty="0" err="1"/>
              <a:t>Anshu</a:t>
            </a:r>
            <a:r>
              <a:rPr lang="en-US" sz="2000" dirty="0"/>
              <a:t> Dubey (ANL), Patricia Grubel, David M. Rogers (ORNL)</a:t>
            </a:r>
          </a:p>
        </p:txBody>
      </p:sp>
      <p:sp>
        <p:nvSpPr>
          <p:cNvPr id="3" name="TextBox 2">
            <a:extLst>
              <a:ext uri="{FF2B5EF4-FFF2-40B4-BE49-F238E27FC236}">
                <a16:creationId xmlns:a16="http://schemas.microsoft.com/office/drawing/2014/main" id="{2D29CF90-BF55-49DC-D64D-47B71966DF64}"/>
              </a:ext>
            </a:extLst>
          </p:cNvPr>
          <p:cNvSpPr txBox="1"/>
          <p:nvPr/>
        </p:nvSpPr>
        <p:spPr>
          <a:xfrm>
            <a:off x="9810888" y="5748995"/>
            <a:ext cx="2089702" cy="369332"/>
          </a:xfrm>
          <a:prstGeom prst="rect">
            <a:avLst/>
          </a:prstGeom>
          <a:noFill/>
        </p:spPr>
        <p:txBody>
          <a:bodyPr wrap="square">
            <a:spAutoFit/>
          </a:bodyPr>
          <a:lstStyle/>
          <a:p>
            <a:r>
              <a:rPr lang="en-US">
                <a:effectLst/>
                <a:latin typeface="+mn-lt"/>
              </a:rPr>
              <a:t>LA-UR-23-</a:t>
            </a:r>
            <a:r>
              <a:rPr lang="en-US">
                <a:latin typeface="+mn-lt"/>
              </a:rPr>
              <a:t>23522</a:t>
            </a:r>
            <a:endParaRPr lang="en-US" dirty="0">
              <a:effectLst/>
              <a:latin typeface="+mn-lt"/>
            </a:endParaRPr>
          </a:p>
        </p:txBody>
      </p:sp>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021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Designing software for flexibility and extensibility</a:t>
            </a:r>
          </a:p>
          <a:p>
            <a:r>
              <a:rPr lang="en-US" dirty="0"/>
              <a:t>Refactoring software</a:t>
            </a:r>
          </a:p>
          <a:p>
            <a:r>
              <a:rPr lang="en-US" dirty="0"/>
              <a:t>Collaborative software development</a:t>
            </a:r>
          </a:p>
          <a:p>
            <a:r>
              <a:rPr lang="en-US" dirty="0"/>
              <a:t>Packaging</a:t>
            </a:r>
          </a:p>
          <a:p>
            <a:r>
              <a:rPr lang="en-US" dirty="0"/>
              <a:t>Testing strategies for complex software systems</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Continuous integration testing</a:t>
            </a:r>
          </a:p>
          <a:p>
            <a:pPr>
              <a:spcBef>
                <a:spcPts val="800"/>
              </a:spcBef>
            </a:pPr>
            <a:r>
              <a:rPr lang="en-US" dirty="0"/>
              <a:t>Distribution</a:t>
            </a:r>
          </a:p>
          <a:p>
            <a:pPr>
              <a:spcBef>
                <a:spcPts val="800"/>
              </a:spcBef>
            </a:pPr>
            <a:r>
              <a:rPr lang="en-US" dirty="0"/>
              <a:t>Issue tracking</a:t>
            </a:r>
          </a:p>
          <a:p>
            <a:pPr>
              <a:spcBef>
                <a:spcPts val="800"/>
              </a:spcBef>
            </a:pPr>
            <a:r>
              <a:rPr lang="en-US" dirty="0"/>
              <a:t>Configuration and building</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2430</TotalTime>
  <Words>878</Words>
  <Application>Microsoft Office PowerPoint</Application>
  <PresentationFormat>Custom</PresentationFormat>
  <Paragraphs>80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Summary</vt:lpstr>
      <vt:lpstr>License, Citation and Acknowledgements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226</cp:revision>
  <cp:lastPrinted>2017-11-02T18:35:01Z</cp:lastPrinted>
  <dcterms:created xsi:type="dcterms:W3CDTF">2018-11-06T17:28:56Z</dcterms:created>
  <dcterms:modified xsi:type="dcterms:W3CDTF">2023-04-16T00:30:23Z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