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9" autoAdjust="0"/>
    <p:restoredTop sz="95833" autoAdjust="0"/>
  </p:normalViewPr>
  <p:slideViewPr>
    <p:cSldViewPr snapToGrid="0" showGuides="1">
      <p:cViewPr varScale="1">
        <p:scale>
          <a:sx n="125" d="100"/>
          <a:sy n="125" d="100"/>
        </p:scale>
        <p:origin x="552" y="90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372F2-F09E-4139-B638-4F1B290B7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5896" y="5913283"/>
            <a:ext cx="2852929" cy="262814"/>
          </a:xfr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R&amp;R number (if required)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08ED72-5D36-44C1-A3D6-C72E158E1F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6924" y="2085870"/>
            <a:ext cx="2427268" cy="424732"/>
          </a:xfrm>
        </p:spPr>
        <p:txBody>
          <a:bodyPr wrap="none">
            <a:spAutoFit/>
          </a:bodyPr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C2C5E0-3F9A-4B6C-82C6-FEE7176DA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67411" y="2134517"/>
            <a:ext cx="1690167" cy="376085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(pronouns)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E16D41-009C-4DB1-A6DF-FEBADC8C34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6924" y="2459716"/>
            <a:ext cx="8292315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Long affiliation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E791C6E-DB06-44D1-AB4E-AA0EF8215F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6925" y="3161813"/>
            <a:ext cx="829231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Tutorial title @ Venue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A4CD3CE-55B5-4132-9AC3-B94506768C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6924" y="3792588"/>
            <a:ext cx="8292316" cy="646331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>
              <a:spcBef>
                <a:spcPts val="2800"/>
              </a:spcBef>
            </a:pPr>
            <a:r>
              <a:rPr lang="en-US" sz="2000" dirty="0"/>
              <a:t>Contributors: Contributor Name (short affiliation), …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41073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B3B4-69DA-4728-BD80-41CE41CDE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BF10E-A133-4BAB-A18B-C7563472A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49102-FA8F-46A7-83A0-A9A05667E1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E6617-5516-4E55-AE7E-7E31417CED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D55B71-8B0F-4FB0-8981-1394D6431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829A8F-4A06-4B9D-8269-0962AD5516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425D42-C089-4CFF-BE75-87BF248450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055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5753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415</cp:revision>
  <cp:lastPrinted>2017-11-02T18:35:01Z</cp:lastPrinted>
  <dcterms:created xsi:type="dcterms:W3CDTF">2018-11-06T17:28:56Z</dcterms:created>
  <dcterms:modified xsi:type="dcterms:W3CDTF">2022-07-11T01:02:30Z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