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523" r:id="rId5"/>
    <p:sldId id="554" r:id="rId6"/>
    <p:sldId id="546" r:id="rId7"/>
    <p:sldId id="309" r:id="rId8"/>
    <p:sldId id="313" r:id="rId9"/>
    <p:sldId id="544" r:id="rId10"/>
    <p:sldId id="314" r:id="rId11"/>
    <p:sldId id="327" r:id="rId12"/>
    <p:sldId id="315" r:id="rId13"/>
    <p:sldId id="316" r:id="rId14"/>
    <p:sldId id="317" r:id="rId15"/>
    <p:sldId id="321" r:id="rId16"/>
    <p:sldId id="545" r:id="rId17"/>
    <p:sldId id="531" r:id="rId18"/>
    <p:sldId id="556" r:id="rId19"/>
    <p:sldId id="557" r:id="rId20"/>
    <p:sldId id="548" r:id="rId21"/>
    <p:sldId id="325" r:id="rId22"/>
    <p:sldId id="326" r:id="rId23"/>
    <p:sldId id="332" r:id="rId24"/>
    <p:sldId id="550" r:id="rId25"/>
    <p:sldId id="323" r:id="rId26"/>
    <p:sldId id="551" r:id="rId27"/>
    <p:sldId id="553" r:id="rId28"/>
    <p:sldId id="333"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5764" autoAdjust="0"/>
  </p:normalViewPr>
  <p:slideViewPr>
    <p:cSldViewPr snapToGrid="0" showGuides="1">
      <p:cViewPr varScale="1">
        <p:scale>
          <a:sx n="81" d="100"/>
          <a:sy n="81" d="100"/>
        </p:scale>
        <p:origin x="184" y="7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10/12/21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10/12/21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5465</TotalTime>
  <Words>2218</Words>
  <Application>Microsoft Macintosh PowerPoint</Application>
  <PresentationFormat>Custom</PresentationFormat>
  <Paragraphs>306</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Git Workflows</vt:lpstr>
      <vt:lpstr>License, Citation and Acknowledgements</vt:lpstr>
      <vt:lpstr>Content</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256</cp:revision>
  <cp:lastPrinted>2017-11-02T18:35:01Z</cp:lastPrinted>
  <dcterms:created xsi:type="dcterms:W3CDTF">2018-11-06T17:28:56Z</dcterms:created>
  <dcterms:modified xsi:type="dcterms:W3CDTF">2021-10-13T04:25:33Z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