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2132" autoAdjust="0"/>
  </p:normalViewPr>
  <p:slideViewPr>
    <p:cSldViewPr snapToGrid="0" showGuides="1">
      <p:cViewPr varScale="1">
        <p:scale>
          <a:sx n="103" d="100"/>
          <a:sy n="103" d="100"/>
        </p:scale>
        <p:origin x="1356"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est-practices-webinars/#webinar070"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034531" cy="424732"/>
          </a:xfrm>
        </p:spPr>
        <p:txBody>
          <a:bodyPr/>
          <a:lstStyle/>
          <a:p>
            <a:r>
              <a:rPr lang="en-US" dirty="0" err="1"/>
              <a:t>Anshu</a:t>
            </a:r>
            <a:r>
              <a:rPr lang="en-US" dirty="0"/>
              <a:t> Dubey</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224052"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369332"/>
          </a:xfrm>
        </p:spPr>
        <p:txBody>
          <a:bodyPr/>
          <a:lstStyle/>
          <a:p>
            <a:pPr>
              <a:spcBef>
                <a:spcPts val="2800"/>
              </a:spcBef>
            </a:pPr>
            <a:r>
              <a:rPr lang="en-US" sz="2000" dirty="0"/>
              <a:t>Better Scientific Software tutorial @ ISC23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8887</TotalTime>
  <Words>4296</Words>
  <Application>Microsoft Office PowerPoint</Application>
  <PresentationFormat>Custom</PresentationFormat>
  <Paragraphs>370</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1277</cp:revision>
  <cp:lastPrinted>2017-11-02T18:35:01Z</cp:lastPrinted>
  <dcterms:created xsi:type="dcterms:W3CDTF">2018-11-06T17:28:56Z</dcterms:created>
  <dcterms:modified xsi:type="dcterms:W3CDTF">2023-05-10T00:58:52Z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