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8" r:id="rId11"/>
    <p:sldId id="263" r:id="rId12"/>
    <p:sldId id="264" r:id="rId13"/>
    <p:sldId id="265" r:id="rId14"/>
    <p:sldId id="266" r:id="rId15"/>
    <p:sldId id="267" r:id="rId16"/>
  </p:sldIdLst>
  <p:sldSz cx="12188825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C2F"/>
    <a:srgbClr val="C59C27"/>
    <a:srgbClr val="D13940"/>
    <a:srgbClr val="EF9A1A"/>
    <a:srgbClr val="907262"/>
    <a:srgbClr val="B3CD1F"/>
    <a:srgbClr val="43B1E5"/>
    <a:srgbClr val="00B8BB"/>
    <a:srgbClr val="426FB6"/>
    <a:srgbClr val="13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78" autoAdjust="0"/>
    <p:restoredTop sz="96571" autoAdjust="0"/>
  </p:normalViewPr>
  <p:slideViewPr>
    <p:cSldViewPr snapToGrid="0" showGuides="1">
      <p:cViewPr varScale="1">
        <p:scale>
          <a:sx n="121" d="100"/>
          <a:sy n="121" d="100"/>
        </p:scale>
        <p:origin x="1008" y="91"/>
      </p:cViewPr>
      <p:guideLst>
        <p:guide orient="horz" pos="88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5" d="100"/>
          <a:sy n="55" d="100"/>
        </p:scale>
        <p:origin x="-1472" y="-6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2F42-2CE9-4E35-95C1-410DC08A50B1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2E89A-4FDF-4617-8DDF-BE2769EE8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61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82904-F315-4730-8D91-37D99E141A6F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672D7-8E2D-4611-973D-F4591A70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5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 userDrawn="1"/>
        </p:nvSpPr>
        <p:spPr>
          <a:xfrm>
            <a:off x="0" y="6186396"/>
            <a:ext cx="12188825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8305800" y="5921829"/>
            <a:ext cx="3883025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177633" y="503144"/>
            <a:ext cx="829231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177632" y="2085962"/>
            <a:ext cx="829231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40" y="483164"/>
            <a:ext cx="2050840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921" y="6322747"/>
            <a:ext cx="2409477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4521" y="6307740"/>
            <a:ext cx="1367541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-1" y="1572767"/>
            <a:ext cx="2852965" cy="4078297"/>
          </a:xfrm>
          <a:prstGeom prst="rect">
            <a:avLst/>
          </a:prstGeom>
        </p:spPr>
      </p:pic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9DE86E9C-D24A-4552-A542-495444B5B04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056" y="1848659"/>
            <a:ext cx="2350008" cy="81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2473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760" y="1737360"/>
            <a:ext cx="11369809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737360"/>
            <a:ext cx="5588582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58550"/>
            <a:ext cx="5588582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914" y="1737360"/>
            <a:ext cx="5531934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914" y="2558550"/>
            <a:ext cx="5531934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7465488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056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056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3912" y="1316736"/>
            <a:ext cx="560527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3912" y="1655064"/>
            <a:ext cx="560527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675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3150" y="3438144"/>
            <a:ext cx="560546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675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3150" y="3776472"/>
            <a:ext cx="560546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546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411480"/>
            <a:ext cx="11375136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5860" y="0"/>
            <a:ext cx="2852965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760" y="411480"/>
            <a:ext cx="11376442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760" y="1737360"/>
            <a:ext cx="11376442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160" y="6183517"/>
            <a:ext cx="1971212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 userDrawn="1"/>
        </p:nvSpPr>
        <p:spPr>
          <a:xfrm>
            <a:off x="363828" y="6477000"/>
            <a:ext cx="3315547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 flipH="1">
            <a:off x="163374" y="6513051"/>
            <a:ext cx="515635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 descr="IDEAS_logo.png">
            <a:extLst>
              <a:ext uri="{FF2B5EF4-FFF2-40B4-BE49-F238E27FC236}">
                <a16:creationId xmlns:a16="http://schemas.microsoft.com/office/drawing/2014/main" id="{B8E2FEED-84DC-4438-B439-E3DA7A28736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3530" y="6156960"/>
            <a:ext cx="1845330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37" r:id="rId2"/>
    <p:sldLayoutId id="2147483939" r:id="rId3"/>
    <p:sldLayoutId id="2147483950" r:id="rId4"/>
    <p:sldLayoutId id="2147483940" r:id="rId5"/>
    <p:sldLayoutId id="2147483941" r:id="rId6"/>
  </p:sldLayoutIdLst>
  <p:hf hdr="0" ftr="0" dt="0"/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944407"/>
              </p:ext>
            </p:extLst>
          </p:nvPr>
        </p:nvGraphicFramePr>
        <p:xfrm>
          <a:off x="1055369" y="916940"/>
          <a:ext cx="10078086" cy="502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18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4293220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955073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Time (MDT)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1:00pm-1:05pm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1:05pm-1:15pm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Motivation and Overview of Best Practices in HPC Software Development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1:15pm-1:45pm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Agile Methodologies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Rinku K. Gupta,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1:45pm-2:00pm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Rinku K. Gupta,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2:00pm-2:20pm</a:t>
                      </a:r>
                      <a:endParaRPr lang="en-US" sz="180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Software Testing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David M. Rogers,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2:20pm-2:40pm</a:t>
                      </a:r>
                      <a:endParaRPr lang="en-US" sz="1800" i="1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i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+mn-lt"/>
                        </a:rPr>
                        <a:t>Break (optional Q&amp;A)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+mn-lt"/>
                        </a:rPr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2:40pm-3:00pm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Software Testing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David M. Rogers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3:15pm-3:40pm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3:40pm-3:55pm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3:55pm-4:00pm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450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5369" y="916940"/>
          <a:ext cx="10078086" cy="502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18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4293220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955073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Time (MDT)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1:00pm-1:05pm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1:05pm-1:15pm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Motivation and Overview of Best Practices in HPC Software Development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1:15pm-1:45pm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Agile Methodologies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Rinku K. Gupta,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1:45pm-2:00pm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Rinku K. Gupta,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2:00pm-2:20pm</a:t>
                      </a:r>
                      <a:endParaRPr lang="en-US" sz="180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Software Testing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David M. Rogers,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2:20pm-2:40pm</a:t>
                      </a:r>
                      <a:endParaRPr lang="en-US" sz="1800" i="1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i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+mn-lt"/>
                        </a:rPr>
                        <a:t>Break (optional Q&amp;A)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+mn-lt"/>
                        </a:rPr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2:40pm-3:00pm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Software Testing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David M. Rogers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3:15pm-3:40pm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3:40pm-3:55pm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3:55pm-4:00pm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481C384-B67A-4E1A-9712-8751F487059D}"/>
              </a:ext>
            </a:extLst>
          </p:cNvPr>
          <p:cNvGrpSpPr/>
          <p:nvPr/>
        </p:nvGrpSpPr>
        <p:grpSpPr>
          <a:xfrm>
            <a:off x="649538" y="4506322"/>
            <a:ext cx="1090973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1FDDF4F-CEBB-4DB2-B54C-DBAC5A6EF985}"/>
                </a:ext>
              </a:extLst>
            </p:cNvPr>
            <p:cNvCxnSpPr>
              <a:cxnSpLocks/>
            </p:cNvCxnSpPr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7844F343-E894-4FE0-A6FA-018D93AF813D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BBFB6C66-6CBA-4D40-8622-561E8F751365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406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5369" y="916940"/>
          <a:ext cx="10078086" cy="502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18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4293220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955073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Time (MDT)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1:00pm-1:05pm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1:05pm-1:15pm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Motivation and Overview of Best Practices in HPC Software Development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1:15pm-1:45pm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Agile Methodologies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Rinku K. Gupta,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1:45pm-2:00pm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Rinku K. Gupta,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2:00pm-2:20pm</a:t>
                      </a:r>
                      <a:endParaRPr lang="en-US" sz="180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Software Testing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David M. Rogers,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2:20pm-2:40pm</a:t>
                      </a:r>
                      <a:endParaRPr lang="en-US" sz="1800" i="1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i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+mn-lt"/>
                        </a:rPr>
                        <a:t>Break (optional Q&amp;A)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+mn-lt"/>
                        </a:rPr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2:40pm-3:00pm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Software Testing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David M. Rogers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3:15pm-3:40pm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3:40pm-3:55pm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3:55pm-4:00pm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481C384-B67A-4E1A-9712-8751F487059D}"/>
              </a:ext>
            </a:extLst>
          </p:cNvPr>
          <p:cNvGrpSpPr/>
          <p:nvPr/>
        </p:nvGrpSpPr>
        <p:grpSpPr>
          <a:xfrm>
            <a:off x="649538" y="4922528"/>
            <a:ext cx="1090973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1FDDF4F-CEBB-4DB2-B54C-DBAC5A6EF985}"/>
                </a:ext>
              </a:extLst>
            </p:cNvPr>
            <p:cNvCxnSpPr>
              <a:cxnSpLocks/>
            </p:cNvCxnSpPr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7844F343-E894-4FE0-A6FA-018D93AF813D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BBFB6C66-6CBA-4D40-8622-561E8F751365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208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5369" y="916940"/>
          <a:ext cx="10078086" cy="502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18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4293220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955073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Time (MDT)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1:00pm-1:05pm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1:05pm-1:15pm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Motivation and Overview of Best Practices in HPC Software Development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1:15pm-1:45pm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Agile Methodologies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Rinku K. Gupta,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1:45pm-2:00pm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Rinku K. Gupta,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2:00pm-2:20pm</a:t>
                      </a:r>
                      <a:endParaRPr lang="en-US" sz="180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Software Testing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David M. Rogers,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2:20pm-2:40pm</a:t>
                      </a:r>
                      <a:endParaRPr lang="en-US" sz="1800" i="1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i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+mn-lt"/>
                        </a:rPr>
                        <a:t>Break (optional Q&amp;A)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+mn-lt"/>
                        </a:rPr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2:40pm-3:00pm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Software Testing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David M. Rogers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3:15pm-3:40pm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3:40pm-3:55pm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3:55pm-4:00pm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481C384-B67A-4E1A-9712-8751F487059D}"/>
              </a:ext>
            </a:extLst>
          </p:cNvPr>
          <p:cNvGrpSpPr/>
          <p:nvPr/>
        </p:nvGrpSpPr>
        <p:grpSpPr>
          <a:xfrm>
            <a:off x="649538" y="5326124"/>
            <a:ext cx="1090973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1FDDF4F-CEBB-4DB2-B54C-DBAC5A6EF985}"/>
                </a:ext>
              </a:extLst>
            </p:cNvPr>
            <p:cNvCxnSpPr>
              <a:cxnSpLocks/>
            </p:cNvCxnSpPr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7844F343-E894-4FE0-A6FA-018D93AF813D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BBFB6C66-6CBA-4D40-8622-561E8F751365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08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5369" y="916940"/>
          <a:ext cx="10078086" cy="502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18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4293220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955073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Time (MDT)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1:00pm-1:05pm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1:05pm-1:15pm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Motivation and Overview of Best Practices in HPC Software Development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1:15pm-1:45pm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Agile Methodologies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Rinku K. Gupta,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1:45pm-2:00pm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Rinku K. Gupta,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2:00pm-2:20pm</a:t>
                      </a:r>
                      <a:endParaRPr lang="en-US" sz="180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Software Testing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David M. Rogers,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2:20pm-2:40pm</a:t>
                      </a:r>
                      <a:endParaRPr lang="en-US" sz="1800" i="1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i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+mn-lt"/>
                        </a:rPr>
                        <a:t>Break (optional Q&amp;A)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+mn-lt"/>
                        </a:rPr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2:40pm-3:00pm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Software Testing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David M. Rogers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3:15pm-3:40pm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3:40pm-3:55pm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3:55pm-4:00pm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481C384-B67A-4E1A-9712-8751F487059D}"/>
              </a:ext>
            </a:extLst>
          </p:cNvPr>
          <p:cNvGrpSpPr/>
          <p:nvPr/>
        </p:nvGrpSpPr>
        <p:grpSpPr>
          <a:xfrm>
            <a:off x="649538" y="1454121"/>
            <a:ext cx="1090973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1FDDF4F-CEBB-4DB2-B54C-DBAC5A6EF985}"/>
                </a:ext>
              </a:extLst>
            </p:cNvPr>
            <p:cNvCxnSpPr>
              <a:cxnSpLocks/>
            </p:cNvCxnSpPr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7844F343-E894-4FE0-A6FA-018D93AF813D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BBFB6C66-6CBA-4D40-8622-561E8F751365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66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5369" y="916940"/>
          <a:ext cx="10078086" cy="502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18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4293220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955073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Time (MDT)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1:00pm-1:05pm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1:05pm-1:15pm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Motivation and Overview of Best Practices in HPC Software Development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1:15pm-1:45pm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Agile Methodologies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Rinku K. Gupta,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1:45pm-2:00pm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Rinku K. Gupta,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2:00pm-2:20pm</a:t>
                      </a:r>
                      <a:endParaRPr lang="en-US" sz="180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Software Testing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David M. Rogers,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2:20pm-2:40pm</a:t>
                      </a:r>
                      <a:endParaRPr lang="en-US" sz="1800" i="1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i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+mn-lt"/>
                        </a:rPr>
                        <a:t>Break (optional Q&amp;A)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+mn-lt"/>
                        </a:rPr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2:40pm-3:00pm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Software Testing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David M. Rogers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3:15pm-3:40pm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3:40pm-3:55pm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3:55pm-4:00pm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481C384-B67A-4E1A-9712-8751F487059D}"/>
              </a:ext>
            </a:extLst>
          </p:cNvPr>
          <p:cNvGrpSpPr/>
          <p:nvPr/>
        </p:nvGrpSpPr>
        <p:grpSpPr>
          <a:xfrm>
            <a:off x="649538" y="2122582"/>
            <a:ext cx="1090973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1FDDF4F-CEBB-4DB2-B54C-DBAC5A6EF985}"/>
                </a:ext>
              </a:extLst>
            </p:cNvPr>
            <p:cNvCxnSpPr>
              <a:cxnSpLocks/>
            </p:cNvCxnSpPr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7844F343-E894-4FE0-A6FA-018D93AF813D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BBFB6C66-6CBA-4D40-8622-561E8F751365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924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5369" y="916940"/>
          <a:ext cx="10078086" cy="502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18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4293220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955073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Time (MDT)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1:00pm-1:05pm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1:05pm-1:15pm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Motivation and Overview of Best Practices in HPC Software Development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1:15pm-1:45pm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Agile Methodologies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Rinku K. Gupta,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1:45pm-2:00pm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Rinku K. Gupta,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2:00pm-2:20pm</a:t>
                      </a:r>
                      <a:endParaRPr lang="en-US" sz="180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Software Testing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David M. Rogers,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2:20pm-2:40pm</a:t>
                      </a:r>
                      <a:endParaRPr lang="en-US" sz="1800" i="1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i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+mn-lt"/>
                        </a:rPr>
                        <a:t>Break (optional Q&amp;A)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+mn-lt"/>
                        </a:rPr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2:40pm-3:00pm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Software Testing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David M. Rogers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3:15pm-3:40pm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3:40pm-3:55pm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3:55pm-4:00pm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481C384-B67A-4E1A-9712-8751F487059D}"/>
              </a:ext>
            </a:extLst>
          </p:cNvPr>
          <p:cNvGrpSpPr/>
          <p:nvPr/>
        </p:nvGrpSpPr>
        <p:grpSpPr>
          <a:xfrm>
            <a:off x="649538" y="2513559"/>
            <a:ext cx="1090973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1FDDF4F-CEBB-4DB2-B54C-DBAC5A6EF985}"/>
                </a:ext>
              </a:extLst>
            </p:cNvPr>
            <p:cNvCxnSpPr>
              <a:cxnSpLocks/>
            </p:cNvCxnSpPr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7844F343-E894-4FE0-A6FA-018D93AF813D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BBFB6C66-6CBA-4D40-8622-561E8F751365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866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5369" y="916940"/>
          <a:ext cx="10078086" cy="502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18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4293220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955073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Time (MDT)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1:00pm-1:05pm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1:05pm-1:15pm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Motivation and Overview of Best Practices in HPC Software Development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1:15pm-1:45pm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Agile Methodologies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Rinku K. Gupta,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1:45pm-2:00pm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Rinku K. Gupta,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2:00pm-2:20pm</a:t>
                      </a:r>
                      <a:endParaRPr lang="en-US" sz="180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Software Testing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David M. Rogers,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2:20pm-2:40pm</a:t>
                      </a:r>
                      <a:endParaRPr lang="en-US" sz="1800" i="1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i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+mn-lt"/>
                        </a:rPr>
                        <a:t>Break (optional Q&amp;A)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+mn-lt"/>
                        </a:rPr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2:40pm-3:00pm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Software Testing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David M. Rogers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3:15pm-3:40pm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3:40pm-3:55pm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3:55pm-4:00pm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481C384-B67A-4E1A-9712-8751F487059D}"/>
              </a:ext>
            </a:extLst>
          </p:cNvPr>
          <p:cNvGrpSpPr/>
          <p:nvPr/>
        </p:nvGrpSpPr>
        <p:grpSpPr>
          <a:xfrm>
            <a:off x="649538" y="2910856"/>
            <a:ext cx="1090973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1FDDF4F-CEBB-4DB2-B54C-DBAC5A6EF985}"/>
                </a:ext>
              </a:extLst>
            </p:cNvPr>
            <p:cNvCxnSpPr>
              <a:cxnSpLocks/>
            </p:cNvCxnSpPr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7844F343-E894-4FE0-A6FA-018D93AF813D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BBFB6C66-6CBA-4D40-8622-561E8F751365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060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5369" y="916940"/>
          <a:ext cx="10078086" cy="502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18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4293220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955073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Time (MDT)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1:00pm-1:05pm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1:05pm-1:15pm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Motivation and Overview of Best Practices in HPC Software Development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1:15pm-1:45pm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Agile Methodologies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Rinku K. Gupta,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1:45pm-2:00pm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Rinku K. Gupta,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2:00pm-2:20pm</a:t>
                      </a:r>
                      <a:endParaRPr lang="en-US" sz="180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Software Testing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David M. Rogers,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2:20pm-2:40pm</a:t>
                      </a:r>
                      <a:endParaRPr lang="en-US" sz="1800" i="1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i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+mn-lt"/>
                        </a:rPr>
                        <a:t>Break (optional Q&amp;A)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+mn-lt"/>
                        </a:rPr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2:40pm-3:00pm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Software Testing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David M. Rogers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3:15pm-3:40pm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3:40pm-3:55pm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3:55pm-4:00pm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481C384-B67A-4E1A-9712-8751F487059D}"/>
              </a:ext>
            </a:extLst>
          </p:cNvPr>
          <p:cNvGrpSpPr/>
          <p:nvPr/>
        </p:nvGrpSpPr>
        <p:grpSpPr>
          <a:xfrm>
            <a:off x="649538" y="3320749"/>
            <a:ext cx="1090973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1FDDF4F-CEBB-4DB2-B54C-DBAC5A6EF985}"/>
                </a:ext>
              </a:extLst>
            </p:cNvPr>
            <p:cNvCxnSpPr>
              <a:cxnSpLocks/>
            </p:cNvCxnSpPr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7844F343-E894-4FE0-A6FA-018D93AF813D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BBFB6C66-6CBA-4D40-8622-561E8F751365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9698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C18A98F-F996-419C-A5A7-8BABFE997910}"/>
              </a:ext>
            </a:extLst>
          </p:cNvPr>
          <p:cNvSpPr txBox="1"/>
          <p:nvPr/>
        </p:nvSpPr>
        <p:spPr>
          <a:xfrm>
            <a:off x="2635978" y="3245910"/>
            <a:ext cx="69168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Questions are welcome in Sli.do chat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C303D7-A91A-4E2A-AD55-BA8077CD2754}"/>
              </a:ext>
            </a:extLst>
          </p:cNvPr>
          <p:cNvSpPr txBox="1"/>
          <p:nvPr/>
        </p:nvSpPr>
        <p:spPr>
          <a:xfrm>
            <a:off x="3320966" y="2317478"/>
            <a:ext cx="5546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On Break Until 2:40pm MDT</a:t>
            </a:r>
          </a:p>
        </p:txBody>
      </p:sp>
    </p:spTree>
    <p:extLst>
      <p:ext uri="{BB962C8B-B14F-4D97-AF65-F5344CB8AC3E}">
        <p14:creationId xmlns:p14="http://schemas.microsoft.com/office/powerpoint/2010/main" val="421539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5369" y="916940"/>
          <a:ext cx="10078086" cy="502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18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4293220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955073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Time (MDT)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1:00pm-1:05pm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1:05pm-1:15pm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Motivation and Overview of Best Practices in HPC Software Development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1:15pm-1:45pm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Agile Methodologies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Rinku K. Gupta,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1:45pm-2:00pm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Rinku K. Gupta,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2:00pm-2:20pm</a:t>
                      </a:r>
                      <a:endParaRPr lang="en-US" sz="180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Software Testing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David M. Rogers,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2:20pm-2:40pm</a:t>
                      </a:r>
                      <a:endParaRPr lang="en-US" sz="1800" i="1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i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+mn-lt"/>
                        </a:rPr>
                        <a:t>Break (optional Q&amp;A)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+mn-lt"/>
                        </a:rPr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2:40pm-3:00pm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Software Testing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David M. Rogers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3:15pm-3:40pm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3:40pm-3:55pm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3:55pm-4:00pm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481C384-B67A-4E1A-9712-8751F487059D}"/>
              </a:ext>
            </a:extLst>
          </p:cNvPr>
          <p:cNvGrpSpPr/>
          <p:nvPr/>
        </p:nvGrpSpPr>
        <p:grpSpPr>
          <a:xfrm>
            <a:off x="649538" y="3705429"/>
            <a:ext cx="1090973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1FDDF4F-CEBB-4DB2-B54C-DBAC5A6EF985}"/>
                </a:ext>
              </a:extLst>
            </p:cNvPr>
            <p:cNvCxnSpPr>
              <a:cxnSpLocks/>
            </p:cNvCxnSpPr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7844F343-E894-4FE0-A6FA-018D93AF813D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BBFB6C66-6CBA-4D40-8622-561E8F751365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540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2AD8-340F-4E8B-B0C4-7ABAA20B6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943BB2-2F98-4DD2-873B-1E619A0C771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5369" y="916940"/>
          <a:ext cx="10078086" cy="502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183">
                  <a:extLst>
                    <a:ext uri="{9D8B030D-6E8A-4147-A177-3AD203B41FA5}">
                      <a16:colId xmlns:a16="http://schemas.microsoft.com/office/drawing/2014/main" val="3446576009"/>
                    </a:ext>
                  </a:extLst>
                </a:gridCol>
                <a:gridCol w="1003610">
                  <a:extLst>
                    <a:ext uri="{9D8B030D-6E8A-4147-A177-3AD203B41FA5}">
                      <a16:colId xmlns:a16="http://schemas.microsoft.com/office/drawing/2014/main" val="339314737"/>
                    </a:ext>
                  </a:extLst>
                </a:gridCol>
                <a:gridCol w="4293220">
                  <a:extLst>
                    <a:ext uri="{9D8B030D-6E8A-4147-A177-3AD203B41FA5}">
                      <a16:colId xmlns:a16="http://schemas.microsoft.com/office/drawing/2014/main" val="1263998808"/>
                    </a:ext>
                  </a:extLst>
                </a:gridCol>
                <a:gridCol w="2955073">
                  <a:extLst>
                    <a:ext uri="{9D8B030D-6E8A-4147-A177-3AD203B41FA5}">
                      <a16:colId xmlns:a16="http://schemas.microsoft.com/office/drawing/2014/main" val="4097899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Time (MDT)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Speaker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1:00pm-1:05pm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47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1:05pm-1:15pm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Motivation and Overview of Best Practices in HPC Software Development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2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1:15pm-1:45pm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Agile Methodologies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Rinku K. Gupta,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16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1:45pm-2:00pm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 Workflows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Rinku K. Gupta,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2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2:00pm-2:20pm</a:t>
                      </a:r>
                      <a:endParaRPr lang="en-US" sz="180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Software Testing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David M. Rogers,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1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2:20pm-2:40pm</a:t>
                      </a:r>
                      <a:endParaRPr lang="en-US" sz="1800" i="1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800" i="1" dirty="0">
                        <a:solidFill>
                          <a:schemeClr val="tx2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+mn-lt"/>
                        </a:rPr>
                        <a:t>Break (optional Q&amp;A)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1" dirty="0">
                          <a:solidFill>
                            <a:schemeClr val="tx2"/>
                          </a:solidFill>
                          <a:latin typeface="+mn-lt"/>
                        </a:rPr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8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2:40pm-3:00pm</a:t>
                      </a:r>
                      <a:endParaRPr lang="en-US" sz="1800" dirty="0">
                        <a:effectLst/>
                        <a:latin typeface="+mn-lt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Software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69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3:00pm-3:15pm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Software Testing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chemeClr val="tx1"/>
                          </a:solidFill>
                          <a:latin typeface="+mn-lt"/>
                        </a:rPr>
                        <a:t>David M. Rogers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3:15pm-3:40pm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Anshu Dubey, ANL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83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3:40pm-3:55pm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Reproducibility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78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3:55pm-4:00pm</a:t>
                      </a: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i="0" dirty="0">
                          <a:latin typeface="+mn-lt"/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dirty="0">
                          <a:latin typeface="+mn-lt"/>
                        </a:rPr>
                        <a:t>David E. Bernholdt, ORNL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8030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481C384-B67A-4E1A-9712-8751F487059D}"/>
              </a:ext>
            </a:extLst>
          </p:cNvPr>
          <p:cNvGrpSpPr/>
          <p:nvPr/>
        </p:nvGrpSpPr>
        <p:grpSpPr>
          <a:xfrm>
            <a:off x="649538" y="4115336"/>
            <a:ext cx="10909739" cy="390939"/>
            <a:chOff x="79513" y="1653208"/>
            <a:chExt cx="12029799" cy="39093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1FDDF4F-CEBB-4DB2-B54C-DBAC5A6EF985}"/>
                </a:ext>
              </a:extLst>
            </p:cNvPr>
            <p:cNvCxnSpPr>
              <a:cxnSpLocks/>
            </p:cNvCxnSpPr>
            <p:nvPr/>
          </p:nvCxnSpPr>
          <p:spPr>
            <a:xfrm>
              <a:off x="530679" y="1848678"/>
              <a:ext cx="11127467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row: Right 7">
              <a:extLst>
                <a:ext uri="{FF2B5EF4-FFF2-40B4-BE49-F238E27FC236}">
                  <a16:creationId xmlns:a16="http://schemas.microsoft.com/office/drawing/2014/main" id="{7844F343-E894-4FE0-A6FA-018D93AF813D}"/>
                </a:ext>
              </a:extLst>
            </p:cNvPr>
            <p:cNvSpPr/>
            <p:nvPr/>
          </p:nvSpPr>
          <p:spPr>
            <a:xfrm>
              <a:off x="79513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Right 8">
              <a:extLst>
                <a:ext uri="{FF2B5EF4-FFF2-40B4-BE49-F238E27FC236}">
                  <a16:creationId xmlns:a16="http://schemas.microsoft.com/office/drawing/2014/main" id="{BBFB6C66-6CBA-4D40-8622-561E8F751365}"/>
                </a:ext>
              </a:extLst>
            </p:cNvPr>
            <p:cNvSpPr/>
            <p:nvPr/>
          </p:nvSpPr>
          <p:spPr>
            <a:xfrm rot="10800000">
              <a:off x="11658146" y="1653208"/>
              <a:ext cx="451166" cy="390939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808604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s (Wide Screen)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PowerPointTemplate-v1.0_20171106" id="{82BFD86B-8FF4-4B2C-AD68-5655622D7E2C}" vid="{C92328A0-5FA1-40E2-AE72-E588ED49AD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5464437F680748A68B85EB6594EA7D" ma:contentTypeVersion="0" ma:contentTypeDescription="Create a new document." ma:contentTypeScope="" ma:versionID="fe3f4dd58d5914c51cfc6deaa8ad845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8DB7DEB-074E-4EE8-9B6E-FD27732310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19E20559-B232-4371-8690-E3D8007EDB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0EC660-24D0-43A0-AE5E-E274115E726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ECP_PowerPoint_Template-v1.0_20171106</Template>
  <TotalTime>951</TotalTime>
  <Words>1300</Words>
  <Application>Microsoft Office PowerPoint</Application>
  <PresentationFormat>Custom</PresentationFormat>
  <Paragraphs>530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Calibri</vt:lpstr>
      <vt:lpstr>Presentations (Wide Screen)</vt:lpstr>
      <vt:lpstr>Agenda</vt:lpstr>
      <vt:lpstr>Agenda</vt:lpstr>
      <vt:lpstr>Agenda</vt:lpstr>
      <vt:lpstr>Agenda</vt:lpstr>
      <vt:lpstr>Agenda</vt:lpstr>
      <vt:lpstr>Agenda</vt:lpstr>
      <vt:lpstr>PowerPoint Presentation</vt:lpstr>
      <vt:lpstr>Agenda</vt:lpstr>
      <vt:lpstr>Agenda</vt:lpstr>
      <vt:lpstr>Agenda</vt:lpstr>
      <vt:lpstr>Agenda</vt:lpstr>
      <vt:lpstr>Agenda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Exascale Computing</dc:title>
  <dc:creator>Bernholdt, David E.</dc:creator>
  <cp:lastModifiedBy>Bernholdt, David</cp:lastModifiedBy>
  <cp:revision>222</cp:revision>
  <cp:lastPrinted>2017-11-02T18:35:01Z</cp:lastPrinted>
  <dcterms:created xsi:type="dcterms:W3CDTF">2018-11-06T17:28:56Z</dcterms:created>
  <dcterms:modified xsi:type="dcterms:W3CDTF">2021-03-21T17:39:27Z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0x010100565464437F680748A68B85EB6594EA7D</vt:lpwstr>
  </property>
</Properties>
</file>