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632" r:id="rId6"/>
    <p:sldId id="487" r:id="rId7"/>
    <p:sldId id="465" r:id="rId8"/>
    <p:sldId id="579" r:id="rId9"/>
    <p:sldId id="580" r:id="rId10"/>
    <p:sldId id="299" r:id="rId11"/>
    <p:sldId id="581" r:id="rId12"/>
    <p:sldId id="469" r:id="rId13"/>
    <p:sldId id="472" r:id="rId14"/>
    <p:sldId id="486" r:id="rId15"/>
    <p:sldId id="586" r:id="rId16"/>
    <p:sldId id="571"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6/20/2021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6/20/2021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53463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lnSpc>
                <a:spcPct val="100000"/>
              </a:lnSpc>
              <a:spcBef>
                <a:spcPts val="2800"/>
              </a:spcBef>
              <a:buSzPts val="2000"/>
            </a:pPr>
            <a:r>
              <a:rPr lang="en-US" sz="2000" dirty="0"/>
              <a:t>Better Scientific Software tutorial, ISC, June 2021</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a:t>This </a:t>
            </a:r>
            <a:r>
              <a:rPr lang="en-US" sz="1400" dirty="0"/>
              <a:t>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57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2380</TotalTime>
  <Words>2829</Words>
  <Application>Microsoft Office PowerPoint</Application>
  <PresentationFormat>Custom</PresentationFormat>
  <Paragraphs>179</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199</cp:revision>
  <cp:lastPrinted>2017-11-02T18:35:01Z</cp:lastPrinted>
  <dcterms:created xsi:type="dcterms:W3CDTF">2018-11-06T17:28:56Z</dcterms:created>
  <dcterms:modified xsi:type="dcterms:W3CDTF">2021-06-20T16:32:29Z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