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19" r:id="rId7"/>
    <p:sldId id="325" r:id="rId8"/>
    <p:sldId id="1823" r:id="rId9"/>
    <p:sldId id="1822" r:id="rId10"/>
    <p:sldId id="1824" r:id="rId11"/>
    <p:sldId id="1846" r:id="rId12"/>
    <p:sldId id="1821" r:id="rId13"/>
    <p:sldId id="1820" r:id="rId14"/>
    <p:sldId id="279" r:id="rId15"/>
    <p:sldId id="1845"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2429</TotalTime>
  <Words>1277</Words>
  <Application>Microsoft Office PowerPoint</Application>
  <PresentationFormat>Custom</PresentationFormat>
  <Paragraphs>134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Scientific Facilities Provide Valuable Resources</vt:lpstr>
      <vt:lpstr>High-Consequence Software-Related Scientific Failures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450</cp:revision>
  <cp:lastPrinted>2017-11-02T18:35:01Z</cp:lastPrinted>
  <dcterms:created xsi:type="dcterms:W3CDTF">2018-11-06T17:28:56Z</dcterms:created>
  <dcterms:modified xsi:type="dcterms:W3CDTF">2021-05-21T20:55:17Z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