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93166" autoAdjust="0"/>
  </p:normalViewPr>
  <p:slideViewPr>
    <p:cSldViewPr snapToGrid="0" showGuides="1">
      <p:cViewPr varScale="1">
        <p:scale>
          <a:sx n="113" d="100"/>
          <a:sy n="113" d="100"/>
        </p:scale>
        <p:origin x="653" y="82"/>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pPr>
              <a:lnSpc>
                <a:spcPct val="100000"/>
              </a:lnSpc>
              <a:buSzPts val="2000"/>
            </a:pPr>
            <a:r>
              <a:rPr lang="en-US" dirty="0"/>
              <a:t>Better Scientific Software Tutorial, ISS, March 2021</a:t>
            </a: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10516</TotalTime>
  <Words>2843</Words>
  <Application>Microsoft Office PowerPoint</Application>
  <PresentationFormat>Custom</PresentationFormat>
  <Paragraphs>183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420</cp:revision>
  <cp:lastPrinted>2017-11-02T18:35:01Z</cp:lastPrinted>
  <dcterms:created xsi:type="dcterms:W3CDTF">2018-11-06T17:28:56Z</dcterms:created>
  <dcterms:modified xsi:type="dcterms:W3CDTF">2021-05-21T20:57:25Z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