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2"/>
  </p:notesMasterIdLst>
  <p:handoutMasterIdLst>
    <p:handoutMasterId r:id="rId23"/>
  </p:handoutMasterIdLst>
  <p:sldIdLst>
    <p:sldId id="318" r:id="rId5"/>
    <p:sldId id="644" r:id="rId6"/>
    <p:sldId id="615" r:id="rId7"/>
    <p:sldId id="618" r:id="rId8"/>
    <p:sldId id="640" r:id="rId9"/>
    <p:sldId id="641" r:id="rId10"/>
    <p:sldId id="603" r:id="rId11"/>
    <p:sldId id="604" r:id="rId12"/>
    <p:sldId id="607" r:id="rId13"/>
    <p:sldId id="608" r:id="rId14"/>
    <p:sldId id="601" r:id="rId15"/>
    <p:sldId id="642" r:id="rId16"/>
    <p:sldId id="643" r:id="rId17"/>
    <p:sldId id="626" r:id="rId18"/>
    <p:sldId id="548" r:id="rId19"/>
    <p:sldId id="571" r:id="rId20"/>
    <p:sldId id="264" r:id="rId2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1701" autoAdjust="0"/>
  </p:normalViewPr>
  <p:slideViewPr>
    <p:cSldViewPr snapToGrid="0" showGuides="1">
      <p:cViewPr varScale="1">
        <p:scale>
          <a:sx n="111" d="100"/>
          <a:sy n="111" d="100"/>
        </p:scale>
        <p:origin x="797" y="7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11</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12</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15</a:t>
            </a:fld>
            <a:endParaRPr lang="en-US"/>
          </a:p>
        </p:txBody>
      </p:sp>
    </p:spTree>
    <p:extLst>
      <p:ext uri="{BB962C8B-B14F-4D97-AF65-F5344CB8AC3E}">
        <p14:creationId xmlns:p14="http://schemas.microsoft.com/office/powerpoint/2010/main" val="11058226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1594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 id="2147483959"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mc:AlternateContent xmlns:mc="http://schemas.openxmlformats.org/markup-compatibility/2006" xmlns:p14="http://schemas.microsoft.com/office/powerpoint/2010/main">
    <mc:Choice Requires="p14">
      <p:transition spd="slow" p14:dur="2000" advTm="20927"/>
    </mc:Choice>
    <mc:Fallback xmlns="">
      <p:transition spd="slow" advTm="20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mc:AlternateContent xmlns:mc="http://schemas.openxmlformats.org/markup-compatibility/2006" xmlns:p14="http://schemas.microsoft.com/office/powerpoint/2010/main">
    <mc:Choice Requires="p14">
      <p:transition spd="slow" p14:dur="2000" advTm="73779"/>
    </mc:Choice>
    <mc:Fallback xmlns="">
      <p:transition spd="slow" advTm="737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Slide Number Placeholder 4">
            <a:extLst>
              <a:ext uri="{FF2B5EF4-FFF2-40B4-BE49-F238E27FC236}">
                <a16:creationId xmlns:a16="http://schemas.microsoft.com/office/drawing/2014/main" id="{EB004F76-44C9-7A4D-9792-F1AB05167BF9}"/>
              </a:ext>
            </a:extLst>
          </p:cNvPr>
          <p:cNvSpPr>
            <a:spLocks noGrp="1"/>
          </p:cNvSpPr>
          <p:nvPr>
            <p:ph type="sldNum" sz="quarter" idx="12"/>
          </p:nvPr>
        </p:nvSpPr>
        <p:spPr>
          <a:xfrm>
            <a:off x="9980612" y="6400800"/>
            <a:ext cx="457200" cy="274320"/>
          </a:xfrm>
        </p:spPr>
        <p:txBody>
          <a:bodyPr>
            <a:normAutofit fontScale="85000" lnSpcReduction="20000"/>
          </a:bodyPr>
          <a:lstStyle/>
          <a:p>
            <a:fld id="{AEFAAC5A-9C4F-4278-920D-DF2BAB595749}" type="slidenum">
              <a:rPr lang="en-US" smtClean="0"/>
              <a:pPr/>
              <a:t>13</a:t>
            </a:fld>
            <a:endParaRPr lang="en-US" dirty="0"/>
          </a:p>
        </p:txBody>
      </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8672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161866">
        <p:fade/>
      </p:transition>
    </mc:Choice>
    <mc:Fallback xmlns="">
      <p:transition advTm="16186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115336"/>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20280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Slide Number Placeholder 4">
            <a:extLst>
              <a:ext uri="{FF2B5EF4-FFF2-40B4-BE49-F238E27FC236}">
                <a16:creationId xmlns:a16="http://schemas.microsoft.com/office/drawing/2014/main" id="{EB004F76-44C9-7A4D-9792-F1AB05167BF9}"/>
              </a:ext>
            </a:extLst>
          </p:cNvPr>
          <p:cNvSpPr>
            <a:spLocks noGrp="1"/>
          </p:cNvSpPr>
          <p:nvPr>
            <p:ph type="sldNum" sz="quarter" idx="12"/>
          </p:nvPr>
        </p:nvSpPr>
        <p:spPr>
          <a:xfrm>
            <a:off x="9980612" y="6400800"/>
            <a:ext cx="457200" cy="274320"/>
          </a:xfrm>
        </p:spPr>
        <p:txBody>
          <a:bodyPr>
            <a:normAutofit fontScale="85000" lnSpcReduction="20000"/>
          </a:bodyPr>
          <a:lstStyle/>
          <a:p>
            <a:fld id="{AEFAAC5A-9C4F-4278-920D-DF2BAB595749}" type="slidenum">
              <a:rPr lang="en-US" smtClean="0"/>
              <a:pPr/>
              <a:t>3</a:t>
            </a:fld>
            <a:endParaRPr lang="en-US" dirty="0"/>
          </a:p>
        </p:txBody>
      </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mc:AlternateContent xmlns:mc="http://schemas.openxmlformats.org/markup-compatibility/2006" xmlns:p14="http://schemas.microsoft.com/office/powerpoint/2010/main">
    <mc:Choice Requires="p14">
      <p:transition spd="slow" p14:dur="2000" advTm="61030"/>
    </mc:Choice>
    <mc:Fallback xmlns="">
      <p:transition spd="slow" advTm="610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mc:AlternateContent xmlns:mc="http://schemas.openxmlformats.org/markup-compatibility/2006" xmlns:p14="http://schemas.microsoft.com/office/powerpoint/2010/main">
    <mc:Choice Requires="p14">
      <p:transition spd="slow" p14:dur="2000" advTm="93020"/>
    </mc:Choice>
    <mc:Fallback xmlns="">
      <p:transition spd="slow" advTm="930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3/21/2021</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9</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mc:AlternateContent xmlns:mc="http://schemas.openxmlformats.org/markup-compatibility/2006" xmlns:p14="http://schemas.microsoft.com/office/powerpoint/2010/main">
    <mc:Choice Requires="p14">
      <p:transition spd="slow" p14:dur="2000" advTm="30929"/>
    </mc:Choice>
    <mc:Fallback xmlns="">
      <p:transition spd="slow" advTm="30929"/>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1604</TotalTime>
  <Words>1360</Words>
  <Application>Microsoft Office PowerPoint</Application>
  <PresentationFormat>Custom</PresentationFormat>
  <Paragraphs>324</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PowerPoint Presentation</vt:lpstr>
      <vt:lpstr>A Design Model for Separation of Concerns</vt:lpstr>
      <vt:lpstr>Features and Abstractions that must Come in</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377</cp:revision>
  <cp:lastPrinted>2017-11-02T18:35:01Z</cp:lastPrinted>
  <dcterms:created xsi:type="dcterms:W3CDTF">2018-11-06T17:28:56Z</dcterms:created>
  <dcterms:modified xsi:type="dcterms:W3CDTF">2021-03-21T19:15:17Z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