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93" autoAdjust="0"/>
    <p:restoredTop sz="95782" autoAdjust="0"/>
  </p:normalViewPr>
  <p:slideViewPr>
    <p:cSldViewPr snapToGrid="0" showGuides="1">
      <p:cViewPr varScale="1">
        <p:scale>
          <a:sx n="122" d="100"/>
          <a:sy n="122" d="100"/>
        </p:scale>
        <p:origin x="656" y="20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7/23/23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7/23/23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4.png"/><Relationship Id="rId4" Type="http://schemas.openxmlformats.org/officeDocument/2006/relationships/hyperlink" Target="https://bssw.io/ps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Patricia Grubel</a:t>
            </a:r>
            <a:r>
              <a:rPr lang="en-US" sz="2000" dirty="0"/>
              <a:t>(she/her)</a:t>
            </a:r>
            <a:br>
              <a:rPr lang="en-US" sz="2000" u="sng" dirty="0"/>
            </a:br>
            <a:r>
              <a:rPr lang="en-US" sz="2000" dirty="0"/>
              <a:t>Los Alamos National Laboratory</a:t>
            </a:r>
          </a:p>
          <a:p>
            <a:pPr>
              <a:spcBef>
                <a:spcPts val="2800"/>
              </a:spcBef>
            </a:pPr>
            <a:r>
              <a:rPr lang="en-US" sz="2000" dirty="0"/>
              <a:t>Better Scientific Software tutorial </a:t>
            </a:r>
            <a:br>
              <a:rPr lang="en-US" sz="2000" dirty="0"/>
            </a:br>
            <a:r>
              <a:rPr lang="en-US" sz="2000" dirty="0"/>
              <a:t>@ (2023)</a:t>
            </a:r>
          </a:p>
          <a:p>
            <a:pPr>
              <a:spcBef>
                <a:spcPts val="2800"/>
              </a:spcBef>
            </a:pPr>
            <a:r>
              <a:rPr lang="en-US" sz="2000" dirty="0"/>
              <a:t>Contributors: David E. Bernholdt (ORNL), Anshu Dubey (ANL), Patricia A. Grubel (LANL), Rinku K. Gupta (ANL), Katherine M. Riley (ANL)</a:t>
            </a:r>
          </a:p>
        </p:txBody>
      </p:sp>
      <p:sp>
        <p:nvSpPr>
          <p:cNvPr id="3" name="TextBox 2">
            <a:extLst>
              <a:ext uri="{FF2B5EF4-FFF2-40B4-BE49-F238E27FC236}">
                <a16:creationId xmlns:a16="http://schemas.microsoft.com/office/drawing/2014/main" id="{A41C10F8-9DFE-5459-5773-128B2010D05A}"/>
              </a:ext>
            </a:extLst>
          </p:cNvPr>
          <p:cNvSpPr txBox="1"/>
          <p:nvPr/>
        </p:nvSpPr>
        <p:spPr>
          <a:xfrm>
            <a:off x="9829800" y="4584825"/>
            <a:ext cx="6122276" cy="1477328"/>
          </a:xfrm>
          <a:prstGeom prst="rect">
            <a:avLst/>
          </a:prstGeom>
          <a:noFill/>
        </p:spPr>
        <p:txBody>
          <a:bodyPr wrap="square">
            <a:spAutoFit/>
          </a:bodyPr>
          <a:lstStyle/>
          <a:p>
            <a:br>
              <a:rPr lang="en-US" dirty="0">
                <a:effectLst/>
                <a:latin typeface="Arial" panose="020B0604020202020204" pitchFamily="34" charset="0"/>
              </a:rPr>
            </a:br>
            <a:endParaRPr lang="en-US" dirty="0">
              <a:effectLst/>
              <a:latin typeface="Arial" panose="020B0604020202020204" pitchFamily="34" charset="0"/>
            </a:endParaRPr>
          </a:p>
          <a:p>
            <a:br>
              <a:rPr lang="en-US" dirty="0">
                <a:effectLst/>
                <a:latin typeface="Arial" panose="020B0604020202020204" pitchFamily="34" charset="0"/>
              </a:rPr>
            </a:br>
            <a:endParaRPr lang="en-US" dirty="0">
              <a:effectLst/>
              <a:latin typeface="Arial" panose="020B0604020202020204" pitchFamily="34" charset="0"/>
            </a:endParaRPr>
          </a:p>
          <a:p>
            <a:r>
              <a:rPr lang="en-US" dirty="0">
                <a:effectLst/>
                <a:latin typeface="Arial" panose="020B0604020202020204" pitchFamily="34" charset="0"/>
              </a:rPr>
              <a:t> </a:t>
            </a:r>
            <a:r>
              <a:rPr lang="en-US" sz="1400" dirty="0">
                <a:effectLst/>
                <a:latin typeface="Arial" panose="020B0604020202020204" pitchFamily="34" charset="0"/>
              </a:rPr>
              <a:t>LA-UR-21-29819</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a:t>
            </a:r>
            <a:r>
              <a:rPr lang="en-US"/>
              <a:t>Scientific Computing</a:t>
            </a:r>
            <a:endParaRPr lang="en-US" dirty="0"/>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Designing software for flexibility and extensibility</a:t>
            </a:r>
          </a:p>
          <a:p>
            <a:pPr lvl="1"/>
            <a:r>
              <a:rPr lang="en-US" dirty="0"/>
              <a:t>Refactoring scientific software</a:t>
            </a:r>
          </a:p>
          <a:p>
            <a:pPr lvl="1"/>
            <a:r>
              <a:rPr lang="en-US" dirty="0"/>
              <a:t>Collaboration around software development</a:t>
            </a:r>
          </a:p>
          <a:p>
            <a:pPr lvl="1"/>
            <a:r>
              <a:rPr lang="en-US" dirty="0"/>
              <a:t>Considerations in packaging software for distribution</a:t>
            </a:r>
          </a:p>
          <a:p>
            <a:pPr lvl="1"/>
            <a:r>
              <a:rPr lang="en-US" dirty="0"/>
              <a:t>Testing strategies for complex software systems</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6712320" y="5517307"/>
            <a:ext cx="4601765"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examples among many</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461014"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5747</TotalTime>
  <Words>2698</Words>
  <Application>Microsoft Macintosh PowerPoint</Application>
  <PresentationFormat>Custom</PresentationFormat>
  <Paragraphs>277</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Grubel, Patricia A</cp:lastModifiedBy>
  <cp:revision>409</cp:revision>
  <cp:lastPrinted>2017-11-02T18:35:01Z</cp:lastPrinted>
  <dcterms:created xsi:type="dcterms:W3CDTF">2018-11-06T17:28:56Z</dcterms:created>
  <dcterms:modified xsi:type="dcterms:W3CDTF">2023-07-23T22:17:38Z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