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73"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www.exascaleproject.org/event/kokkos-class-series" TargetMode="External"/><Relationship Id="rId5" Type="http://schemas.openxmlformats.org/officeDocument/2006/relationships/hyperlink" Target="https://bssw.io/blog_posts/performance-portability-and-the-exascale-computing-project" TargetMode="External"/><Relationship Id="rId4" Type="http://schemas.openxmlformats.org/officeDocument/2006/relationships/hyperlink" Target="https://figshare.com/articles/presentation/SC20_Tutorial_Better_Scientific_Software/12994376?file=252193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800"/>
              </a:spcBef>
            </a:pPr>
            <a:r>
              <a:rPr lang="en-US" sz="2000" dirty="0"/>
              <a:t>Software Productivity and Sustainability track, ATPESC 2021</a:t>
            </a:r>
          </a:p>
          <a:p>
            <a:pPr>
              <a:spcBef>
                <a:spcPts val="2800"/>
              </a:spcBef>
            </a:pPr>
            <a:r>
              <a:rPr lang="en-US" sz="2000" dirty="0"/>
              <a:t>Contributors: Anshu Dubey (ANL), Mark C. Miller (LLNL)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4048125"/>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pPr lvl="1"/>
            <a:endParaRPr lang="en-US" dirty="0"/>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a:extLst>
                    <a:ext uri="{A12FA001-AC4F-418D-AE19-62706E023703}">
                      <ahyp:hlinkClr xmlns:ahyp="http://schemas.microsoft.com/office/drawing/2018/hyperlinkcolor" val="tx"/>
                    </a:ext>
                  </a:extLst>
                </a:hlinkClick>
              </a:rPr>
              <a:t>https://figshare.com/articles/presentation/SC20_Tutorial_Better_Scientific_Software/12994376?file=25219346</a:t>
            </a:r>
            <a:endParaRPr lang="en-US" dirty="0"/>
          </a:p>
          <a:p>
            <a:pPr lvl="1"/>
            <a:r>
              <a:rPr lang="en-US" dirty="0">
                <a:hlinkClick r:id="rId5"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6"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2412</TotalTime>
  <Words>1941</Words>
  <Application>Microsoft Office PowerPoint</Application>
  <PresentationFormat>Custom</PresentationFormat>
  <Paragraphs>446</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205</cp:revision>
  <cp:lastPrinted>2017-11-02T18:35:01Z</cp:lastPrinted>
  <dcterms:created xsi:type="dcterms:W3CDTF">2018-11-06T17:28:56Z</dcterms:created>
  <dcterms:modified xsi:type="dcterms:W3CDTF">2021-08-11T00:27:26Z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