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626" r:id="rId5"/>
    <p:sldId id="320" r:id="rId6"/>
    <p:sldId id="610" r:id="rId7"/>
    <p:sldId id="625" r:id="rId8"/>
    <p:sldId id="603" r:id="rId9"/>
    <p:sldId id="607" r:id="rId10"/>
    <p:sldId id="586" r:id="rId11"/>
    <p:sldId id="297" r:id="rId12"/>
    <p:sldId id="628" r:id="rId13"/>
    <p:sldId id="633" r:id="rId14"/>
    <p:sldId id="605" r:id="rId15"/>
    <p:sldId id="624" r:id="rId16"/>
    <p:sldId id="617" r:id="rId17"/>
    <p:sldId id="618" r:id="rId18"/>
    <p:sldId id="620" r:id="rId19"/>
    <p:sldId id="622" r:id="rId20"/>
    <p:sldId id="623" r:id="rId21"/>
    <p:sldId id="619" r:id="rId22"/>
    <p:sldId id="266" r:id="rId23"/>
    <p:sldId id="585" r:id="rId24"/>
    <p:sldId id="629" r:id="rId25"/>
    <p:sldId id="630" r:id="rId26"/>
    <p:sldId id="631" r:id="rId27"/>
    <p:sldId id="632" r:id="rId28"/>
    <p:sldId id="634"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10</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800"/>
              </a:spcBef>
            </a:pPr>
            <a:r>
              <a:rPr lang="en-US" sz="2000" dirty="0"/>
              <a:t>Software Productivity and Sustainability track, ATPESC 2021</a:t>
            </a:r>
          </a:p>
          <a:p>
            <a:pPr>
              <a:spcBef>
                <a:spcPts val="2800"/>
              </a:spcBef>
            </a:pPr>
            <a:r>
              <a:rPr lang="en-US" sz="2000" dirty="0"/>
              <a:t>Contributors: Anshu Dubey (ANL), Mark C. Miller (LLNL)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27"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34220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362868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17385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298700"/>
            <a:ext cx="5435600" cy="2260600"/>
          </a:xfrm>
          <a:prstGeom prst="rect">
            <a:avLst/>
          </a:prstGeom>
        </p:spPr>
      </p:pic>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2" y="1290532"/>
            <a:ext cx="8166100" cy="5549900"/>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370067" y="988695"/>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2388</TotalTime>
  <Words>1235</Words>
  <Application>Microsoft Office PowerPoint</Application>
  <PresentationFormat>Custom</PresentationFormat>
  <Paragraphs>225</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Look at the Running Example</vt:lpstr>
      <vt:lpstr>Considerations for Refactoring</vt:lpstr>
      <vt:lpstr>Considerations for Refactoring</vt:lpstr>
      <vt:lpstr>Before Starting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202</cp:revision>
  <cp:lastPrinted>2017-11-02T18:35:01Z</cp:lastPrinted>
  <dcterms:created xsi:type="dcterms:W3CDTF">2018-11-06T17:28:56Z</dcterms:created>
  <dcterms:modified xsi:type="dcterms:W3CDTF">2021-08-11T00:34:05Z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