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 autoAdjust="0"/>
    <p:restoredTop sz="95833" autoAdjust="0"/>
  </p:normalViewPr>
  <p:slideViewPr>
    <p:cSldViewPr snapToGrid="0" showGuides="1">
      <p:cViewPr varScale="1">
        <p:scale>
          <a:sx n="125" d="100"/>
          <a:sy n="125" d="100"/>
        </p:scale>
        <p:origin x="552" y="9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41073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B3B4-69DA-4728-BD80-41CE41CD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Computational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F10E-A133-4BAB-A18B-C7563472A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49102-FA8F-46A7-83A0-A9A05667E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6924" y="2085870"/>
            <a:ext cx="1983235" cy="424732"/>
          </a:xfrm>
        </p:spPr>
        <p:txBody>
          <a:bodyPr/>
          <a:lstStyle/>
          <a:p>
            <a:r>
              <a:rPr lang="en-US" dirty="0"/>
              <a:t>Jared O’Neal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E6617-5516-4E55-AE7E-7E31417CED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3051" y="2134517"/>
            <a:ext cx="1690167" cy="376085"/>
          </a:xfrm>
        </p:spPr>
        <p:txBody>
          <a:bodyPr/>
          <a:lstStyle/>
          <a:p>
            <a:r>
              <a:rPr lang="en-US" dirty="0"/>
              <a:t>(he/him)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D55B71-8B0F-4FB0-8981-1394D6431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Argonne National Laboratory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829A8F-4A06-4B9D-8269-0962AD551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925" y="3161813"/>
            <a:ext cx="8292316" cy="646331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Software Productivity and Sustainability track @ Argonne Training Program on Extreme-Scale Computing summer school</a:t>
            </a:r>
            <a:endParaRPr lang="en-US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25D42-C089-4CFF-BE75-87BF24845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76924" y="4242168"/>
            <a:ext cx="8292316" cy="369332"/>
          </a:xfrm>
        </p:spPr>
        <p:txBody>
          <a:bodyPr/>
          <a:lstStyle/>
          <a:p>
            <a:r>
              <a:rPr lang="en-US" dirty="0"/>
              <a:t>Contributors: Jared O’Neal (ANL)</a:t>
            </a:r>
          </a:p>
        </p:txBody>
      </p:sp>
    </p:spTree>
    <p:extLst>
      <p:ext uri="{BB962C8B-B14F-4D97-AF65-F5344CB8AC3E}">
        <p14:creationId xmlns:p14="http://schemas.microsoft.com/office/powerpoint/2010/main" val="21947055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5753</TotalTime>
  <Words>34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Managing Computational Experiments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416</cp:revision>
  <cp:lastPrinted>2017-11-02T18:35:01Z</cp:lastPrinted>
  <dcterms:created xsi:type="dcterms:W3CDTF">2018-11-06T17:28:56Z</dcterms:created>
  <dcterms:modified xsi:type="dcterms:W3CDTF">2022-07-11T01:14:11Z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