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89" autoAdjust="0"/>
    <p:restoredTop sz="95833" autoAdjust="0"/>
  </p:normalViewPr>
  <p:slideViewPr>
    <p:cSldViewPr snapToGrid="0" showGuides="1">
      <p:cViewPr varScale="1">
        <p:scale>
          <a:sx n="125" d="100"/>
          <a:sy n="125" d="100"/>
        </p:scale>
        <p:origin x="552" y="90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0" y="1848659"/>
            <a:ext cx="2108499" cy="914400"/>
          </a:xfrm>
          <a:prstGeom prst="rect">
            <a:avLst/>
          </a:prstGeom>
        </p:spPr>
      </p:pic>
      <p:pic>
        <p:nvPicPr>
          <p:cNvPr id="13" name="Picture 2" descr="https://licensebuttons.net/l/by/4.0/88x31.png">
            <a:extLst>
              <a:ext uri="{FF2B5EF4-FFF2-40B4-BE49-F238E27FC236}">
                <a16:creationId xmlns:a16="http://schemas.microsoft.com/office/drawing/2014/main" id="{FAFD7D99-41CA-4FD0-9396-9C5659F22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9" y="584126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22D1C-99FF-490C-8690-D8081D33C0AF}"/>
              </a:ext>
            </a:extLst>
          </p:cNvPr>
          <p:cNvSpPr txBox="1"/>
          <p:nvPr userDrawn="1"/>
        </p:nvSpPr>
        <p:spPr>
          <a:xfrm>
            <a:off x="1810964" y="5776533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54CDC7-44CF-4751-9869-0265C8E0184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1" y="3189686"/>
            <a:ext cx="2109916" cy="905256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6372F2-F09E-4139-B638-4F1B290B77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35896" y="5913283"/>
            <a:ext cx="2852929" cy="262814"/>
          </a:xfr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 dirty="0"/>
              <a:t>R&amp;R number (if required)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A08ED72-5D36-44C1-A3D6-C72E158E1F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6924" y="2085870"/>
            <a:ext cx="2427268" cy="424732"/>
          </a:xfrm>
        </p:spPr>
        <p:txBody>
          <a:bodyPr wrap="none">
            <a:spAutoFit/>
          </a:bodyPr>
          <a:lstStyle>
            <a:lvl1pPr marL="0" indent="0">
              <a:buNone/>
              <a:defRPr u="sng"/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C2C5E0-3F9A-4B6C-82C6-FEE7176DA8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67411" y="2134517"/>
            <a:ext cx="1690167" cy="376085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(pronouns)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EE16D41-009C-4DB1-A6DF-FEBADC8C34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76924" y="2459716"/>
            <a:ext cx="8292315" cy="369332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Long affiliation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E791C6E-DB06-44D1-AB4E-AA0EF8215F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76925" y="3161813"/>
            <a:ext cx="8292316" cy="369332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Tutorial title @ Venue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A4CD3CE-55B5-4132-9AC3-B94506768C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76924" y="3792588"/>
            <a:ext cx="8292316" cy="646331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>
              <a:spcBef>
                <a:spcPts val="2800"/>
              </a:spcBef>
            </a:pPr>
            <a:r>
              <a:rPr lang="en-US" sz="2000" dirty="0"/>
              <a:t>Contributors: Contributor Name (short affiliation), … in alphabetical order</a:t>
            </a:r>
          </a:p>
        </p:txBody>
      </p:sp>
    </p:spTree>
    <p:extLst>
      <p:ext uri="{BB962C8B-B14F-4D97-AF65-F5344CB8AC3E}">
        <p14:creationId xmlns:p14="http://schemas.microsoft.com/office/powerpoint/2010/main" val="410734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9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C432A180-7341-4E28-8C2B-73F9AB53D13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0" y="1848659"/>
            <a:ext cx="2108499" cy="914400"/>
          </a:xfrm>
          <a:prstGeom prst="rect">
            <a:avLst/>
          </a:prstGeom>
        </p:spPr>
      </p:pic>
      <p:pic>
        <p:nvPicPr>
          <p:cNvPr id="13" name="Picture 2" descr="https://licensebuttons.net/l/by/4.0/88x31.png">
            <a:extLst>
              <a:ext uri="{FF2B5EF4-FFF2-40B4-BE49-F238E27FC236}">
                <a16:creationId xmlns:a16="http://schemas.microsoft.com/office/drawing/2014/main" id="{FAFD7D99-41CA-4FD0-9396-9C5659F220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9" y="584126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022D1C-99FF-490C-8690-D8081D33C0AF}"/>
              </a:ext>
            </a:extLst>
          </p:cNvPr>
          <p:cNvSpPr txBox="1"/>
          <p:nvPr userDrawn="1"/>
        </p:nvSpPr>
        <p:spPr>
          <a:xfrm>
            <a:off x="1810964" y="5776533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54CDC7-44CF-4751-9869-0265C8E0184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1" y="3189686"/>
            <a:ext cx="2109916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2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5919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2A4943B8-0F89-4A94-B130-A128F45E57C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50" y="6114121"/>
            <a:ext cx="1560289" cy="67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1" r:id="rId2"/>
    <p:sldLayoutId id="2147483937" r:id="rId3"/>
    <p:sldLayoutId id="2147483939" r:id="rId4"/>
    <p:sldLayoutId id="2147483950" r:id="rId5"/>
    <p:sldLayoutId id="2147483940" r:id="rId6"/>
    <p:sldLayoutId id="2147483941" r:id="rId7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B3B4-69DA-4728-BD80-41CE41CDE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Notebooks for Computational Science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BF10E-A133-4BAB-A18B-C7563472A3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49102-FA8F-46A7-83A0-A9A05667E1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76924" y="2085870"/>
            <a:ext cx="1983235" cy="424732"/>
          </a:xfrm>
        </p:spPr>
        <p:txBody>
          <a:bodyPr/>
          <a:lstStyle/>
          <a:p>
            <a:r>
              <a:rPr lang="en-US" dirty="0"/>
              <a:t>Jared O’Neal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E6617-5516-4E55-AE7E-7E31417CED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65431" y="2134517"/>
            <a:ext cx="1690167" cy="376085"/>
          </a:xfrm>
        </p:spPr>
        <p:txBody>
          <a:bodyPr/>
          <a:lstStyle/>
          <a:p>
            <a:r>
              <a:rPr lang="en-US" dirty="0"/>
              <a:t>(he/him)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D55B71-8B0F-4FB0-8981-1394D64313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Argonne National Laboratory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829A8F-4A06-4B9D-8269-0962AD5516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76925" y="3161813"/>
            <a:ext cx="8292316" cy="646331"/>
          </a:xfrm>
        </p:spPr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+mj-lt"/>
              </a:rPr>
              <a:t>Software Productivity and Sustainability track @ Argonne Training Program on Extreme-Scale Computing summer school</a:t>
            </a:r>
            <a:endParaRPr lang="en-US" dirty="0">
              <a:latin typeface="+mj-lt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425D42-C089-4CFF-BE75-87BF248450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76924" y="4204068"/>
            <a:ext cx="8292316" cy="369332"/>
          </a:xfrm>
        </p:spPr>
        <p:txBody>
          <a:bodyPr/>
          <a:lstStyle/>
          <a:p>
            <a:r>
              <a:rPr lang="en-US" dirty="0"/>
              <a:t>Contributors: Jared O’Neal (ANL)</a:t>
            </a:r>
          </a:p>
        </p:txBody>
      </p:sp>
    </p:spTree>
    <p:extLst>
      <p:ext uri="{BB962C8B-B14F-4D97-AF65-F5344CB8AC3E}">
        <p14:creationId xmlns:p14="http://schemas.microsoft.com/office/powerpoint/2010/main" val="219470556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5754</TotalTime>
  <Words>36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Presentations (Wide Screen)</vt:lpstr>
      <vt:lpstr>Lab Notebooks for Computational Science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417</cp:revision>
  <cp:lastPrinted>2017-11-02T18:35:01Z</cp:lastPrinted>
  <dcterms:created xsi:type="dcterms:W3CDTF">2018-11-06T17:28:56Z</dcterms:created>
  <dcterms:modified xsi:type="dcterms:W3CDTF">2022-07-11T01:11:25Z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