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95833" autoAdjust="0"/>
  </p:normalViewPr>
  <p:slideViewPr>
    <p:cSldViewPr snapToGrid="0" showGuides="1">
      <p:cViewPr varScale="1">
        <p:scale>
          <a:sx n="125" d="100"/>
          <a:sy n="125" d="100"/>
        </p:scale>
        <p:origin x="552" y="9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2085379" cy="424732"/>
          </a:xfrm>
        </p:spPr>
        <p:txBody>
          <a:bodyPr/>
          <a:lstStyle/>
          <a:p>
            <a:r>
              <a:rPr lang="en-US" dirty="0"/>
              <a:t>Todd Gamblin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617-5516-4E55-AE7E-7E31417CE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871" y="2134517"/>
            <a:ext cx="1690167" cy="376085"/>
          </a:xfrm>
        </p:spPr>
        <p:txBody>
          <a:bodyPr/>
          <a:lstStyle/>
          <a:p>
            <a:r>
              <a:rPr lang="en-US" dirty="0"/>
              <a:t>(he/him)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Lawrence Livermore National Laboratory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925" y="3161813"/>
            <a:ext cx="8292316" cy="646331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Software Productivity and Sustainability track @ Argonne Training Program on Extreme-Scale Computing summer school</a:t>
            </a:r>
            <a:endParaRPr lang="en-US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4181208"/>
            <a:ext cx="8292316" cy="369332"/>
          </a:xfrm>
        </p:spPr>
        <p:txBody>
          <a:bodyPr/>
          <a:lstStyle/>
          <a:p>
            <a:r>
              <a:rPr lang="en-US" dirty="0"/>
              <a:t>Contributors: Todd Gamblin (LLNL)</a:t>
            </a:r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5755</TotalTime>
  <Words>35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Introduction to Spack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419</cp:revision>
  <cp:lastPrinted>2017-11-02T18:35:01Z</cp:lastPrinted>
  <dcterms:created xsi:type="dcterms:W3CDTF">2018-11-06T17:28:56Z</dcterms:created>
  <dcterms:modified xsi:type="dcterms:W3CDTF">2022-07-11T01:09:08Z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