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36" r:id="rId19"/>
    <p:sldId id="335" r:id="rId20"/>
    <p:sldId id="338" r:id="rId21"/>
    <p:sldId id="339" r:id="rId22"/>
    <p:sldId id="343" r:id="rId23"/>
    <p:sldId id="344" r:id="rId24"/>
    <p:sldId id="345" r:id="rId25"/>
    <p:sldId id="346" r:id="rId26"/>
    <p:sldId id="347" r:id="rId27"/>
    <p:sldId id="348" r:id="rId28"/>
    <p:sldId id="349" r:id="rId29"/>
    <p:sldId id="350" r:id="rId30"/>
    <p:sldId id="351" r:id="rId31"/>
    <p:sldId id="352" r:id="rId32"/>
    <p:sldId id="353"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5730" autoAdjust="0"/>
  </p:normalViewPr>
  <p:slideViewPr>
    <p:cSldViewPr snapToGrid="0" showGuides="1">
      <p:cViewPr varScale="1">
        <p:scale>
          <a:sx n="133" d="100"/>
          <a:sy n="133" d="100"/>
        </p:scale>
        <p:origin x="1488"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a:t>
            </a:r>
          </a:p>
          <a:p>
            <a:endParaRPr lang="en-US" dirty="0"/>
          </a:p>
          <a:p>
            <a:r>
              <a:rPr lang="en-US" dirty="0"/>
              <a:t>Based on conversations with Aaron, I believe that he also structures his repos as if he commit data to it, but doesn’t.</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  Know your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I few time, I started to figure out what was “appropriate” level of planning.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Rather than a single lab, use many simple, minimal lab environments</a:t>
            </a:r>
          </a:p>
          <a:p>
            <a:r>
              <a:rPr lang="en-US" dirty="0"/>
              <a:t>Tailor formality, complexity, and automation to each team and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user, system name, git hashes, configuration data in file headers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be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Comment on results</a:t>
            </a:r>
          </a:p>
          <a:p>
            <a:r>
              <a:rPr lang="en-US" dirty="0"/>
              <a:t>Figuring how to structure work into notebooks helps structure whole study.</a:t>
            </a:r>
          </a:p>
          <a:p>
            <a:r>
              <a:rPr lang="en-US" dirty="0"/>
              <a:t>Where do the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It’s a work in progress (and always will be)</a:t>
            </a:r>
          </a:p>
          <a:p>
            <a:r>
              <a:rPr lang="en-US" dirty="0"/>
              <a:t>I use this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1600" dirty="0">
                <a:solidFill>
                  <a:srgbClr val="FF0000"/>
                </a:solidFill>
              </a:rPr>
              <a:t>TODO: Add in link to repo with example lab env.  Mention that I can walk through it with interested parties.</a:t>
            </a:r>
          </a:p>
        </p:txBody>
      </p:sp>
    </p:spTree>
    <p:extLst>
      <p:ext uri="{BB962C8B-B14F-4D97-AF65-F5344CB8AC3E}">
        <p14:creationId xmlns:p14="http://schemas.microsoft.com/office/powerpoint/2010/main" val="70191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1199477"/>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896034" y="4249269"/>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73265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lvl="2"/>
            <a:endParaRPr lang="en-US" dirty="0"/>
          </a:p>
          <a:p>
            <a:r>
              <a:rPr lang="en-US" dirty="0"/>
              <a:t>Develop hierarchy of analysis</a:t>
            </a:r>
          </a:p>
          <a:p>
            <a:pPr lvl="1"/>
            <a:r>
              <a:rPr lang="en-US" dirty="0"/>
              <a:t>Full analysis of runs is not feasible in flight</a:t>
            </a:r>
          </a:p>
          <a:p>
            <a:pPr lvl="1"/>
            <a:r>
              <a:rPr lang="en-US" dirty="0"/>
              <a:t>Intermediate level runs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73736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Some examples:</a:t>
            </a:r>
          </a:p>
          <a:p>
            <a:pPr lvl="1"/>
            <a:r>
              <a:rPr lang="en-US" dirty="0"/>
              <a:t>Tilt the star along the direction of rising bubble to get symmetry in gravity computation</a:t>
            </a:r>
          </a:p>
          <a:p>
            <a:pPr lvl="1"/>
            <a:r>
              <a:rPr lang="en-US" dirty="0"/>
              <a:t>Remove subsampling in gravity </a:t>
            </a:r>
          </a:p>
          <a:p>
            <a:pPr lvl="1"/>
            <a:r>
              <a:rPr lang="en-US" dirty="0"/>
              <a:t>Offload nuclear burning to post-processing</a:t>
            </a:r>
          </a:p>
          <a:p>
            <a:pPr marL="0" indent="0">
              <a:buNone/>
            </a:pPr>
            <a:r>
              <a:rPr lang="en-US" dirty="0"/>
              <a:t>    </a:t>
            </a:r>
            <a:endParaRPr lang="en-US" sz="1800" dirty="0"/>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Takeaway </a:t>
            </a:r>
            <a:r>
              <a:rPr lang="en-US"/>
              <a:t>and Resources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09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a:t>
            </a:r>
            <a:r>
              <a:rPr lang="en-US" dirty="0" err="1"/>
              <a:t>Spack</a:t>
            </a:r>
            <a:r>
              <a:rPr lang="en-US" dirty="0"/>
              <a:t> and containers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Think before you act</a:t>
            </a:r>
          </a:p>
          <a:p>
            <a:r>
              <a:rPr lang="en-US" dirty="0"/>
              <a:t>Slow down!</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up-to-date, &amp; docs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8623</TotalTime>
  <Words>3511</Words>
  <Application>Microsoft Macintosh PowerPoint</Application>
  <PresentationFormat>Custom</PresentationFormat>
  <Paragraphs>340</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Data context &amp; metadata</vt:lpstr>
      <vt:lpstr>Documentation: Jupyter notebooks</vt:lpstr>
      <vt:lpstr>Is this working?</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Summary, Takeaway and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984</cp:revision>
  <cp:lastPrinted>2017-11-02T18:35:01Z</cp:lastPrinted>
  <dcterms:created xsi:type="dcterms:W3CDTF">2018-11-06T17:28:56Z</dcterms:created>
  <dcterms:modified xsi:type="dcterms:W3CDTF">2022-08-02T22:34:48Z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