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 autoAdjust="0"/>
    <p:restoredTop sz="96571" autoAdjust="0"/>
  </p:normalViewPr>
  <p:slideViewPr>
    <p:cSldViewPr snapToGrid="0" showGuides="1">
      <p:cViewPr>
        <p:scale>
          <a:sx n="126" d="100"/>
          <a:sy n="126" d="100"/>
        </p:scale>
        <p:origin x="474" y="132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6EE-C2D9-4E52-B0B6-3C831FD6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160020"/>
            <a:ext cx="11372473" cy="914400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9D13FB2-5BF8-4AC0-A13D-ECB8E230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926729"/>
              </p:ext>
            </p:extLst>
          </p:nvPr>
        </p:nvGraphicFramePr>
        <p:xfrm>
          <a:off x="365759" y="866432"/>
          <a:ext cx="11372472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394">
                  <a:extLst>
                    <a:ext uri="{9D8B030D-6E8A-4147-A177-3AD203B41FA5}">
                      <a16:colId xmlns:a16="http://schemas.microsoft.com/office/drawing/2014/main" val="41390910"/>
                    </a:ext>
                  </a:extLst>
                </a:gridCol>
                <a:gridCol w="5170421">
                  <a:extLst>
                    <a:ext uri="{9D8B030D-6E8A-4147-A177-3AD203B41FA5}">
                      <a16:colId xmlns:a16="http://schemas.microsoft.com/office/drawing/2014/main" val="1261297711"/>
                    </a:ext>
                  </a:extLst>
                </a:gridCol>
                <a:gridCol w="4415657">
                  <a:extLst>
                    <a:ext uri="{9D8B030D-6E8A-4147-A177-3AD203B41FA5}">
                      <a16:colId xmlns:a16="http://schemas.microsoft.com/office/drawing/2014/main" val="3622604584"/>
                    </a:ext>
                  </a:extLst>
                </a:gridCol>
              </a:tblGrid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Time (CDT)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Title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Presenter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2098024418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1:30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Introduction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David E. Bernholdt (ORNL)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763903436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1:40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Motivation and Overview of Best Practices in HPC Software Development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David E. Bernholdt (ORNL)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54771440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2:10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Scientific Software Design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Anshu Dubey (ANL)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746396693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2:30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Collaborative Software Development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Patricia A. Grubel (LANL)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592907298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3:00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effectLst/>
                        </a:rPr>
                        <a:t>Break</a:t>
                      </a:r>
                      <a:endParaRPr lang="en-US" sz="1600">
                        <a:effectLst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10245607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Improving Reproducibility Through Better Software Practices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Patricia A. Grubel (LANL)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951011699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4:10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Software Testing and Verification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Anshu Dubey (ANL)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333202538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4:55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Summary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David E. Bernholdt (ORNL)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902307701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5:00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effectLst/>
                        </a:rPr>
                        <a:t>Adjourn</a:t>
                      </a:r>
                      <a:endParaRPr lang="en-US" sz="1600" dirty="0">
                        <a:effectLst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1166125975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5:00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effectLst/>
                        </a:rPr>
                        <a:t>Optional</a:t>
                      </a:r>
                      <a:r>
                        <a:rPr lang="en-US" sz="1600">
                          <a:effectLst/>
                        </a:rPr>
                        <a:t> Additional Q&amp;A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All</a:t>
                      </a:r>
                    </a:p>
                  </a:txBody>
                  <a:tcPr marL="142875" marR="142875" marT="95250" marB="95250" anchor="ctr"/>
                </a:tc>
                <a:extLst>
                  <a:ext uri="{0D108BD9-81ED-4DB2-BD59-A6C34878D82A}">
                    <a16:rowId xmlns:a16="http://schemas.microsoft.com/office/drawing/2014/main" val="4002252475"/>
                  </a:ext>
                </a:extLst>
              </a:tr>
              <a:tr h="393875"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effectLst/>
                        </a:rPr>
                        <a:t>5:30 PM</a:t>
                      </a: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effectLst/>
                        </a:rPr>
                        <a:t>Adjourn</a:t>
                      </a:r>
                      <a:endParaRPr lang="en-US" sz="1600">
                        <a:effectLst/>
                      </a:endParaRPr>
                    </a:p>
                  </a:txBody>
                  <a:tcPr marL="142875" marR="142875" marT="95250" marB="9525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20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67F121-FA5A-4323-B777-FC3438185944}"/>
              </a:ext>
            </a:extLst>
          </p:cNvPr>
          <p:cNvSpPr txBox="1"/>
          <p:nvPr/>
        </p:nvSpPr>
        <p:spPr>
          <a:xfrm>
            <a:off x="4537710" y="45720"/>
            <a:ext cx="7651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The agenda is also available on the tutorial web page.  Visit </a:t>
            </a:r>
            <a:r>
              <a:rPr lang="en-US" b="1" dirty="0">
                <a:hlinkClick r:id="rId2"/>
              </a:rPr>
              <a:t>https://bssw-tutorial.github.io</a:t>
            </a:r>
            <a:r>
              <a:rPr lang="en-US" b="1" dirty="0"/>
              <a:t> </a:t>
            </a: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197833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2454</TotalTime>
  <Words>138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Agenda 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260</cp:revision>
  <cp:lastPrinted>2017-11-02T18:35:01Z</cp:lastPrinted>
  <dcterms:created xsi:type="dcterms:W3CDTF">2018-11-06T17:28:56Z</dcterms:created>
  <dcterms:modified xsi:type="dcterms:W3CDTF">2022-10-28T00:31:01Z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