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13840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and Patricia A. Grubel, Better Scientific Software tutorial, in The International Conference for High-Performance Computing, Networking, Storage, and Analysis (SC22), Dallas, Texas, 2022. DOI: </a:t>
            </a:r>
            <a:r>
              <a:rPr lang="en-US" sz="1600" b="1" dirty="0">
                <a:hlinkClick r:id="rId4"/>
              </a:rPr>
              <a:t>10.6084/m9.figshare.21384057</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a:t>
            </a:r>
            <a:r>
              <a:rPr lang="en-US" sz="1400"/>
              <a:t>DE-NA0003525.</a:t>
            </a: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2473</TotalTime>
  <Words>364</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219</cp:revision>
  <cp:lastPrinted>2017-11-02T18:35:01Z</cp:lastPrinted>
  <dcterms:created xsi:type="dcterms:W3CDTF">2018-11-06T17:28:56Z</dcterms:created>
  <dcterms:modified xsi:type="dcterms:W3CDTF">2022-10-28T00:19:53Z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