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30" d="100"/>
          <a:sy n="130" d="100"/>
        </p:scale>
        <p:origin x="396" y="12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8/1/2022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8/1/2022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 Q-Center, St.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2454</TotalTime>
  <Words>369</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213</cp:revision>
  <cp:lastPrinted>2017-11-02T18:35:01Z</cp:lastPrinted>
  <dcterms:created xsi:type="dcterms:W3CDTF">2018-11-06T17:28:56Z</dcterms:created>
  <dcterms:modified xsi:type="dcterms:W3CDTF">2022-08-02T00:25:27Z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