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61" r:id="rId5"/>
    <p:sldId id="262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>
        <p:scale>
          <a:sx n="130" d="100"/>
          <a:sy n="130" d="100"/>
        </p:scale>
        <p:origin x="396" y="12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160020"/>
            <a:ext cx="11372473" cy="914400"/>
          </a:xfrm>
        </p:spPr>
        <p:txBody>
          <a:bodyPr/>
          <a:lstStyle/>
          <a:p>
            <a:r>
              <a:rPr lang="en-US" dirty="0"/>
              <a:t>Agenda (1/2)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884498"/>
              </p:ext>
            </p:extLst>
          </p:nvPr>
        </p:nvGraphicFramePr>
        <p:xfrm>
          <a:off x="365759" y="866432"/>
          <a:ext cx="11372472" cy="393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94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5170421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4415657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Time (CDT)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Title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Presenter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647081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8:30 AM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Introduction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David E. Bernholdt (ORNL)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409527792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8:35 AM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David E. Bernholdt (ORNL)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Scientific Software Design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Anshu Dubey (ANL)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Break</a:t>
                      </a:r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10:30 AM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An Introduction to Software Licensing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David E. Bernholdt (ORNL)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11:30 AM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Spack: Package Management for HPC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Todd Gamblin (LLNL)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12:30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</a:rPr>
                        <a:t>Lunch</a:t>
                      </a:r>
                      <a:endParaRPr lang="en-US" sz="16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510116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4537710" y="45720"/>
            <a:ext cx="7651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978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160020"/>
            <a:ext cx="11372473" cy="914400"/>
          </a:xfrm>
        </p:spPr>
        <p:txBody>
          <a:bodyPr/>
          <a:lstStyle/>
          <a:p>
            <a:r>
              <a:rPr lang="en-US" dirty="0"/>
              <a:t>Agenda (2/2)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805023"/>
              </p:ext>
            </p:extLst>
          </p:nvPr>
        </p:nvGraphicFramePr>
        <p:xfrm>
          <a:off x="365759" y="866432"/>
          <a:ext cx="11372472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94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5185170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4400908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Time (CDT)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Title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Presenter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1:30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Software Testing and Verification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Anshu Dubey (ANL)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110267130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2:15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Lab Notebooks for Computational Mathematics, Sciences, &amp; Engineering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Jared O'Neal (ANL)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767959300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3:00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</a:rPr>
                        <a:t>Break</a:t>
                      </a:r>
                      <a:endParaRPr lang="en-US" sz="16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563078639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3:30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Managing Computational Experiments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Jared O'Neal (ANL) and Anshu Dubey (ANL)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615095212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4:15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Understanding Your Software Development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Boyana</a:t>
                      </a:r>
                      <a:r>
                        <a:rPr lang="en-US" sz="1600" dirty="0">
                          <a:effectLst/>
                        </a:rPr>
                        <a:t> R. Norris (UO)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5:15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b="1" i="1">
                          <a:effectLst/>
                        </a:rPr>
                        <a:t>Breakouts: </a:t>
                      </a:r>
                      <a:r>
                        <a:rPr lang="en-US" sz="1600" i="1">
                          <a:effectLst/>
                        </a:rPr>
                        <a:t>Spack Hands-On or General Discussion</a:t>
                      </a:r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All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6:15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Dinner and After-Dinner Talk</a:t>
                      </a:r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8:15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b="1" i="1">
                          <a:effectLst/>
                        </a:rPr>
                        <a:t>Optional</a:t>
                      </a:r>
                      <a:r>
                        <a:rPr lang="en-US" sz="1600" i="1">
                          <a:effectLst/>
                        </a:rPr>
                        <a:t> Evening Discussion Session</a:t>
                      </a:r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All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9:00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Adjourn</a:t>
                      </a:r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4537710" y="45720"/>
            <a:ext cx="7651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32817677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2448</TotalTime>
  <Words>232</Words>
  <Application>Microsoft Office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 (1/2) </vt:lpstr>
      <vt:lpstr>Agenda (2/2) 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257</cp:revision>
  <cp:lastPrinted>2017-11-02T18:35:01Z</cp:lastPrinted>
  <dcterms:created xsi:type="dcterms:W3CDTF">2018-11-06T17:28:56Z</dcterms:created>
  <dcterms:modified xsi:type="dcterms:W3CDTF">2022-08-10T00:04:37Z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