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130" d="100"/>
          <a:sy n="130" d="100"/>
        </p:scale>
        <p:origin x="396" y="12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8/9/2022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8/9/2022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a:t>
            </a:r>
            <a:r>
              <a:rPr lang="en-US" sz="1600" b="1"/>
              <a:t>, St</a:t>
            </a:r>
            <a:r>
              <a:rPr lang="en-US" sz="1600" b="1" dirty="0"/>
              <a: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a:p>
            <a:pPr>
              <a:spcBef>
                <a:spcPts val="400"/>
              </a:spcBef>
            </a:pPr>
            <a:r>
              <a:rPr lang="en-US" sz="1400" dirty="0"/>
              <a:t>This work was performed in part at University of Oregon through a subcontract with Argonne National Laboratory.</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2471</TotalTime>
  <Words>385</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217</cp:revision>
  <cp:lastPrinted>2017-11-02T18:35:01Z</cp:lastPrinted>
  <dcterms:created xsi:type="dcterms:W3CDTF">2018-11-06T17:28:56Z</dcterms:created>
  <dcterms:modified xsi:type="dcterms:W3CDTF">2022-08-10T00:06:34Z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