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a:t>This </a:t>
            </a:r>
            <a:r>
              <a:rPr lang="en-US" sz="1400" dirty="0"/>
              <a:t>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2378</TotalTime>
  <Words>358</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194</cp:revision>
  <cp:lastPrinted>2017-11-02T18:35:01Z</cp:lastPrinted>
  <dcterms:created xsi:type="dcterms:W3CDTF">2018-11-06T17:28:56Z</dcterms:created>
  <dcterms:modified xsi:type="dcterms:W3CDTF">2021-06-16T00:23:17Z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