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53463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lnSpc>
                <a:spcPct val="100000"/>
              </a:lnSpc>
              <a:spcBef>
                <a:spcPts val="2800"/>
              </a:spcBef>
              <a:buSzPts val="2000"/>
            </a:pPr>
            <a:r>
              <a:rPr lang="en-US" sz="2000" dirty="0"/>
              <a:t>Better Scientific Software tutorial, ISC, June 2021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2380</TotalTime>
  <Words>2852</Words>
  <Application>Microsoft Office PowerPoint</Application>
  <PresentationFormat>Custom</PresentationFormat>
  <Paragraphs>180</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198</cp:revision>
  <cp:lastPrinted>2017-11-02T18:35:01Z</cp:lastPrinted>
  <dcterms:created xsi:type="dcterms:W3CDTF">2018-11-06T17:28:56Z</dcterms:created>
  <dcterms:modified xsi:type="dcterms:W3CDTF">2021-06-16T01:19:34Z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