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1860"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6405" autoAdjust="0"/>
  </p:normalViewPr>
  <p:slideViewPr>
    <p:cSldViewPr snapToGrid="0" showGuides="1">
      <p:cViewPr varScale="1">
        <p:scale>
          <a:sx n="117" d="100"/>
          <a:sy n="117" d="100"/>
        </p:scale>
        <p:origin x="116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Patricia A. Grubel (LANL), Katherine M. Riley (ANL)</a:t>
            </a:r>
          </a:p>
        </p:txBody>
      </p:sp>
      <p:sp>
        <p:nvSpPr>
          <p:cNvPr id="6" name="TextBox 5">
            <a:extLst>
              <a:ext uri="{FF2B5EF4-FFF2-40B4-BE49-F238E27FC236}">
                <a16:creationId xmlns:a16="http://schemas.microsoft.com/office/drawing/2014/main" id="{2957E4F5-261D-4139-8685-A19C87EC40CF}"/>
              </a:ext>
            </a:extLst>
          </p:cNvPr>
          <p:cNvSpPr txBox="1"/>
          <p:nvPr/>
        </p:nvSpPr>
        <p:spPr>
          <a:xfrm>
            <a:off x="10855922" y="5899980"/>
            <a:ext cx="1332903" cy="276999"/>
          </a:xfrm>
          <a:prstGeom prst="rect">
            <a:avLst/>
          </a:prstGeom>
          <a:noFill/>
        </p:spPr>
        <p:txBody>
          <a:bodyPr wrap="square">
            <a:spAutoFit/>
          </a:bodyPr>
          <a:lstStyle/>
          <a:p>
            <a:r>
              <a:rPr lang="en-US" sz="1200"/>
              <a:t>LA-UR-21-29819</a:t>
            </a:r>
            <a:endParaRPr lang="en-US" sz="1200"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81584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dirty="0">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8:30 AM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a:effectLst/>
                        </a:rPr>
                        <a:t>8:40 AM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dirty="0">
                          <a:effectLst/>
                        </a:rPr>
                        <a:t>Motivation and Overview of Best Practices in HPC Software Development</a:t>
                      </a:r>
                    </a:p>
                  </a:txBody>
                  <a:tcPr marL="114300" marR="114300" marT="76200" marB="76200" anchor="ctr"/>
                </a:tc>
                <a:tc>
                  <a:txBody>
                    <a:bodyPr/>
                    <a:lstStyle/>
                    <a:p>
                      <a:r>
                        <a:rPr lang="en-US" dirty="0">
                          <a:effectLst/>
                        </a:rPr>
                        <a:t>Patricia A. Grubel (LANL)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9:00 AM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Patricia A. Grubel (LANL)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9:30 AM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dirty="0">
                          <a:effectLst/>
                        </a:rPr>
                        <a:t>Rinku K. Gupta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10:00 AM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10:30 AM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Agile Methodologies Redux</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Rinku K. </a:t>
                      </a:r>
                      <a:r>
                        <a:rPr lang="en-US">
                          <a:effectLst/>
                        </a:rPr>
                        <a:t>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10:45 AM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11:15 AM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2672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1:00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1:30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1:55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2:15 PM</a:t>
                      </a:r>
                    </a:p>
                  </a:txBody>
                  <a:tcPr marL="114300" marR="114300" marT="76200" marB="76200" anchor="ctr"/>
                </a:tc>
                <a:tc>
                  <a:txBody>
                    <a:bodyPr/>
                    <a:lstStyle/>
                    <a:p>
                      <a:pPr algn="r"/>
                      <a:r>
                        <a:rPr lang="en-US">
                          <a:effectLst/>
                        </a:rPr>
                        <a:t>10</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3:30 PM</a:t>
                      </a:r>
                    </a:p>
                  </a:txBody>
                  <a:tcPr marL="114300" marR="114300" marT="76200" marB="76200" anchor="ctr"/>
                </a:tc>
                <a:tc>
                  <a:txBody>
                    <a:bodyPr/>
                    <a:lstStyle/>
                    <a:p>
                      <a:pPr algn="r"/>
                      <a:r>
                        <a:rPr lang="en-US">
                          <a:effectLst/>
                        </a:rPr>
                        <a:t>11</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3:45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5:00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9861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2754</TotalTime>
  <Words>2969</Words>
  <Application>Microsoft Office PowerPoint</Application>
  <PresentationFormat>Custom</PresentationFormat>
  <Paragraphs>348</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386</cp:revision>
  <cp:lastPrinted>2017-11-02T18:35:01Z</cp:lastPrinted>
  <dcterms:created xsi:type="dcterms:W3CDTF">2018-11-06T17:28:56Z</dcterms:created>
  <dcterms:modified xsi:type="dcterms:W3CDTF">2021-10-04T15:34:41Z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