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6"/>
  </p:notesMasterIdLst>
  <p:handoutMasterIdLst>
    <p:handoutMasterId r:id="rId7"/>
  </p:handoutMasterIdLst>
  <p:sldIdLst>
    <p:sldId id="320" r:id="rId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4/6/2021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4/6/2021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oi.org/10.6084/m9.figshare.1437695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Patricia A. Grubel, and James M. </a:t>
            </a:r>
            <a:r>
              <a:rPr lang="en-US" sz="1600" b="1" dirty="0" err="1"/>
              <a:t>Willenbring</a:t>
            </a:r>
            <a:r>
              <a:rPr lang="en-US" sz="1600" b="1" dirty="0"/>
              <a:t>, Developing a Testing and Continuous Integration Strategy for your Team tutorial, in </a:t>
            </a:r>
            <a:r>
              <a:rPr lang="en-US" sz="1600" b="1" dirty="0" err="1"/>
              <a:t>Exascale</a:t>
            </a:r>
            <a:r>
              <a:rPr lang="en-US" sz="1600" b="1" dirty="0"/>
              <a:t> Computing Project Annual Meeting, online, 2021. DOI: </a:t>
            </a:r>
            <a:r>
              <a:rPr lang="en-US" sz="1600" b="1" dirty="0">
                <a:hlinkClick r:id="rId4"/>
              </a:rPr>
              <a:t>10.6084/m9.figshare.14376956</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David E. Bernholdt, Anshu Dubey, Rinku K. Gupta, Mike Heroux,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2359</TotalTime>
  <Words>399</Words>
  <Application>Microsoft Office PowerPoint</Application>
  <PresentationFormat>Custom</PresentationFormat>
  <Paragraphs>13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Presentations (Wide Screen)</vt:lpstr>
      <vt:lpstr>License, Citation and Acknowledgements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185</cp:revision>
  <cp:lastPrinted>2017-11-02T18:35:01Z</cp:lastPrinted>
  <dcterms:created xsi:type="dcterms:W3CDTF">2018-11-06T17:28:56Z</dcterms:created>
  <dcterms:modified xsi:type="dcterms:W3CDTF">2021-04-06T14:41:19Z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