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202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0" y="1848659"/>
            <a:ext cx="210849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ssw-tutorial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348977"/>
              </p:ext>
            </p:extLst>
          </p:nvPr>
        </p:nvGraphicFramePr>
        <p:xfrm>
          <a:off x="612843" y="1254760"/>
          <a:ext cx="10953344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3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53309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1225970072"/>
                    </a:ext>
                  </a:extLst>
                </a:gridCol>
                <a:gridCol w="4494178">
                  <a:extLst>
                    <a:ext uri="{9D8B030D-6E8A-4147-A177-3AD203B41FA5}">
                      <a16:colId xmlns:a16="http://schemas.microsoft.com/office/drawing/2014/main" val="1430028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0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Module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Topic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Module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</a:rPr>
                        <a:t>Topic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Testing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Testing Walkthrough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Testing Complex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Git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Continuous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Scientific 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Hands-On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latin typeface="+mn-lt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latin typeface="+mn-lt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Improving Reproducibility Through Better Software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 Scientific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8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Agile Methodologies Redux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5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Hands-On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lang="en-US" sz="1800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Hands-On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903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1E326B-4F7C-4340-B0CF-34326AC6D202}"/>
              </a:ext>
            </a:extLst>
          </p:cNvPr>
          <p:cNvSpPr txBox="1"/>
          <p:nvPr/>
        </p:nvSpPr>
        <p:spPr>
          <a:xfrm>
            <a:off x="7366252" y="322197"/>
            <a:ext cx="4199935" cy="932563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For detailed agenda, with timings, visit:  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hlinkClick r:id="rId2"/>
              </a:rPr>
              <a:t>https://bssw-tutorial.github.io</a:t>
            </a:r>
            <a:endParaRPr lang="en-US" b="1" dirty="0"/>
          </a:p>
          <a:p>
            <a:pPr algn="l">
              <a:lnSpc>
                <a:spcPct val="90000"/>
              </a:lnSpc>
            </a:pPr>
            <a:r>
              <a:rPr lang="en-US" dirty="0"/>
              <a:t>and click on the link for today’s tutorial</a:t>
            </a:r>
          </a:p>
        </p:txBody>
      </p: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2396</TotalTime>
  <Words>85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203</cp:revision>
  <cp:lastPrinted>2017-11-02T18:35:01Z</cp:lastPrinted>
  <dcterms:created xsi:type="dcterms:W3CDTF">2018-11-06T17:28:56Z</dcterms:created>
  <dcterms:modified xsi:type="dcterms:W3CDTF">2021-06-15T18:19:10Z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