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998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818231" y="1192331"/>
            <a:ext cx="1009507" cy="1851663"/>
            <a:chOff x="8066531" y="1374891"/>
            <a:chExt cx="1009507" cy="1851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1" y="254329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  <a:p>
              <a:pPr algn="l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955887" y="1192331"/>
            <a:ext cx="1009507" cy="1851663"/>
            <a:chOff x="9969639" y="348151"/>
            <a:chExt cx="1009507" cy="18516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683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9969639" y="151655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Rinku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5093543" y="1192331"/>
            <a:ext cx="1124923" cy="1851663"/>
            <a:chOff x="10145555" y="1410772"/>
            <a:chExt cx="1124923" cy="185166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209105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145555" y="2579171"/>
              <a:ext cx="1124923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Deborah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183F6C-CE64-40E9-934C-AFF72F129C68}"/>
              </a:ext>
            </a:extLst>
          </p:cNvPr>
          <p:cNvGrpSpPr/>
          <p:nvPr/>
        </p:nvGrpSpPr>
        <p:grpSpPr>
          <a:xfrm>
            <a:off x="610004" y="1192331"/>
            <a:ext cx="997822" cy="1805497"/>
            <a:chOff x="5234821" y="1346049"/>
            <a:chExt cx="997822" cy="18054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022674-577F-40E8-A7AD-9408F25C1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2" t="5312" r="18595" b="32928"/>
            <a:stretch/>
          </p:blipFill>
          <p:spPr>
            <a:xfrm>
              <a:off x="5234821" y="1346049"/>
              <a:ext cx="997822" cy="12050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38886E-A6E4-4F0E-9611-7996351C35D4}"/>
                </a:ext>
              </a:extLst>
            </p:cNvPr>
            <p:cNvSpPr txBox="1"/>
            <p:nvPr/>
          </p:nvSpPr>
          <p:spPr>
            <a:xfrm>
              <a:off x="5237443" y="2560615"/>
              <a:ext cx="99257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346615" y="1192331"/>
            <a:ext cx="1005403" cy="1805497"/>
            <a:chOff x="10526802" y="1346049"/>
            <a:chExt cx="1005403" cy="1805497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735975" y="1192331"/>
            <a:ext cx="954107" cy="1805497"/>
            <a:chOff x="6614147" y="1346049"/>
            <a:chExt cx="954107" cy="18054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14147" y="2560615"/>
              <a:ext cx="95410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4AFB-B272-4C06-894E-4F58BD576B2F}"/>
              </a:ext>
            </a:extLst>
          </p:cNvPr>
          <p:cNvGrpSpPr/>
          <p:nvPr/>
        </p:nvGrpSpPr>
        <p:grpSpPr>
          <a:xfrm>
            <a:off x="7480167" y="1192331"/>
            <a:ext cx="1038027" cy="1796021"/>
            <a:chOff x="7480167" y="1192331"/>
            <a:chExt cx="1038027" cy="1796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3A98AC-09C7-44E6-9A5D-5D958632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167" y="1192331"/>
              <a:ext cx="1038027" cy="12070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5CC8F-0019-4B7E-86BD-8DD2362D88C0}"/>
                </a:ext>
              </a:extLst>
            </p:cNvPr>
            <p:cNvSpPr txBox="1"/>
            <p:nvPr/>
          </p:nvSpPr>
          <p:spPr>
            <a:xfrm>
              <a:off x="7560598" y="2397421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James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BA525B-BC9E-4C06-BF38-51B900AA6D8C}"/>
              </a:ext>
            </a:extLst>
          </p:cNvPr>
          <p:cNvGrpSpPr/>
          <p:nvPr/>
        </p:nvGrpSpPr>
        <p:grpSpPr>
          <a:xfrm>
            <a:off x="604754" y="3154610"/>
            <a:ext cx="997822" cy="1805497"/>
            <a:chOff x="5234821" y="1346049"/>
            <a:chExt cx="997822" cy="180549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7A1D811-B247-41C3-921F-6845D0836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2" t="5312" r="18595" b="32928"/>
            <a:stretch/>
          </p:blipFill>
          <p:spPr>
            <a:xfrm>
              <a:off x="5234821" y="1346049"/>
              <a:ext cx="997822" cy="120509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84127-6192-49AF-B3B1-2E014218A462}"/>
                </a:ext>
              </a:extLst>
            </p:cNvPr>
            <p:cNvSpPr txBox="1"/>
            <p:nvPr/>
          </p:nvSpPr>
          <p:spPr>
            <a:xfrm>
              <a:off x="5295151" y="2560615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9EE72F-FF21-4B6E-B07A-B96B13F08636}"/>
              </a:ext>
            </a:extLst>
          </p:cNvPr>
          <p:cNvGrpSpPr/>
          <p:nvPr/>
        </p:nvGrpSpPr>
        <p:grpSpPr>
          <a:xfrm>
            <a:off x="6377357" y="3154610"/>
            <a:ext cx="933420" cy="1805497"/>
            <a:chOff x="10562794" y="1346049"/>
            <a:chExt cx="933420" cy="1805497"/>
          </a:xfrm>
        </p:grpSpPr>
        <p:pic>
          <p:nvPicPr>
            <p:cNvPr id="39" name="Picture 38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4C05CDE-EBB0-42B6-B5FE-68D470E9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DE7068-958D-4FDB-9F15-F408DF70EF53}"/>
                </a:ext>
              </a:extLst>
            </p:cNvPr>
            <p:cNvSpPr txBox="1"/>
            <p:nvPr/>
          </p:nvSpPr>
          <p:spPr>
            <a:xfrm>
              <a:off x="10590922" y="2560615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6961</TotalTime>
  <Words>38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449</cp:revision>
  <cp:lastPrinted>2017-11-02T18:35:01Z</cp:lastPrinted>
  <dcterms:created xsi:type="dcterms:W3CDTF">2018-11-06T17:28:56Z</dcterms:created>
  <dcterms:modified xsi:type="dcterms:W3CDTF">2021-06-14T20:50:39Z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