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 autoAdjust="0"/>
    <p:restoredTop sz="96571" autoAdjust="0"/>
  </p:normalViewPr>
  <p:slideViewPr>
    <p:cSldViewPr snapToGrid="0" showGuides="1">
      <p:cViewPr varScale="1">
        <p:scale>
          <a:sx n="105" d="100"/>
          <a:sy n="105" d="100"/>
        </p:scale>
        <p:origin x="192" y="344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160020"/>
            <a:ext cx="11372473" cy="914400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947926"/>
              </p:ext>
            </p:extLst>
          </p:nvPr>
        </p:nvGraphicFramePr>
        <p:xfrm>
          <a:off x="365759" y="866432"/>
          <a:ext cx="11414889" cy="5005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96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1047622">
                  <a:extLst>
                    <a:ext uri="{9D8B030D-6E8A-4147-A177-3AD203B41FA5}">
                      <a16:colId xmlns:a16="http://schemas.microsoft.com/office/drawing/2014/main" val="2968622667"/>
                    </a:ext>
                  </a:extLst>
                </a:gridCol>
                <a:gridCol w="5693325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3045446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Time (CEST)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2:00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Introduction and Setup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Anshu</a:t>
                      </a:r>
                      <a:r>
                        <a:rPr lang="en-US" sz="1600" dirty="0">
                          <a:effectLst/>
                        </a:rPr>
                        <a:t> Dubey(ANL)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35798684"/>
                  </a:ext>
                </a:extLst>
              </a:tr>
              <a:tr h="6470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2:10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Motivation and Overview of Best Practices in HPC Software Development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Anshu</a:t>
                      </a:r>
                      <a:r>
                        <a:rPr lang="en-US" sz="1600" dirty="0">
                          <a:effectLst/>
                        </a:rPr>
                        <a:t> Dubey(ANL)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2:30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Agile Methodologies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Greg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3:00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effectLst/>
                        </a:rPr>
                        <a:t>Git Workflows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Greg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54771440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3:30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Software Design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</a:rPr>
                        <a:t>Anshu</a:t>
                      </a:r>
                      <a:r>
                        <a:rPr lang="en-US" sz="1600" dirty="0">
                          <a:effectLst/>
                        </a:rPr>
                        <a:t> Dubey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4:00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</a:rPr>
                        <a:t>Break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4:30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Reproducibility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Greg Watson(ORNL)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5:00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Software Testing Introduction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Greg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51011699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5:20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Continuous Integration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Greg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171278282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5:40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8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Summary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Anshu</a:t>
                      </a:r>
                      <a:r>
                        <a:rPr lang="en-US" sz="1600" dirty="0">
                          <a:effectLst/>
                        </a:rPr>
                        <a:t> Dubey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677893716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5:50 </a:t>
                      </a:r>
                      <a:r>
                        <a:rPr lang="en-US" sz="1600" dirty="0">
                          <a:effectLst/>
                        </a:rPr>
                        <a:t>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effectLst/>
                        </a:rPr>
                        <a:t>Q</a:t>
                      </a:r>
                      <a:r>
                        <a:rPr lang="en-US" sz="1600" i="1" dirty="0">
                          <a:effectLst/>
                        </a:rPr>
                        <a:t>&amp;A</a:t>
                      </a:r>
                      <a:endParaRPr lang="en-US" sz="16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888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4537710" y="45720"/>
            <a:ext cx="7651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197833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2438</TotalTime>
  <Words>141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Agenda 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Microsoft Office User</cp:lastModifiedBy>
  <cp:revision>246</cp:revision>
  <cp:lastPrinted>2017-11-02T18:35:01Z</cp:lastPrinted>
  <dcterms:created xsi:type="dcterms:W3CDTF">2018-11-06T17:28:56Z</dcterms:created>
  <dcterms:modified xsi:type="dcterms:W3CDTF">2022-05-18T23:32:35Z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