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626" r:id="rId5"/>
    <p:sldId id="320" r:id="rId6"/>
    <p:sldId id="610" r:id="rId7"/>
    <p:sldId id="625" r:id="rId8"/>
    <p:sldId id="603" r:id="rId9"/>
    <p:sldId id="607" r:id="rId10"/>
    <p:sldId id="586" r:id="rId11"/>
    <p:sldId id="297" r:id="rId12"/>
    <p:sldId id="628" r:id="rId13"/>
    <p:sldId id="633" r:id="rId14"/>
    <p:sldId id="605" r:id="rId15"/>
    <p:sldId id="624" r:id="rId16"/>
    <p:sldId id="617" r:id="rId17"/>
    <p:sldId id="618" r:id="rId18"/>
    <p:sldId id="620" r:id="rId19"/>
    <p:sldId id="622" r:id="rId20"/>
    <p:sldId id="623" r:id="rId21"/>
    <p:sldId id="619" r:id="rId22"/>
    <p:sldId id="266" r:id="rId23"/>
    <p:sldId id="585" r:id="rId24"/>
    <p:sldId id="629" r:id="rId25"/>
    <p:sldId id="630" r:id="rId26"/>
    <p:sldId id="631" r:id="rId27"/>
    <p:sldId id="632" r:id="rId28"/>
    <p:sldId id="571"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8</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9</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10</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19</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1689259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 id="2147483953" r:id="rId9"/>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800"/>
              </a:spcBef>
            </a:pPr>
            <a:r>
              <a:rPr lang="en-US" sz="2000" dirty="0"/>
              <a:t>Software Productivity and Sustainability track, ATPESC 2021</a:t>
            </a:r>
          </a:p>
          <a:p>
            <a:pPr>
              <a:spcBef>
                <a:spcPts val="2800"/>
              </a:spcBef>
            </a:pPr>
            <a:r>
              <a:rPr lang="en-US" sz="2000" dirty="0"/>
              <a:t>Contributors: Anshu Dubey (ANL), Mark C. Miller (LLNL)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Refactoring the Running Example</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004147"/>
            <a:ext cx="11139025" cy="5176520"/>
          </a:xfrm>
        </p:spPr>
        <p:txBody>
          <a:bodyPr>
            <a:normAutofit/>
          </a:bodyPr>
          <a:lstStyle/>
          <a:p>
            <a:r>
              <a:rPr lang="en-US" dirty="0"/>
              <a:t>Convert </a:t>
            </a:r>
            <a:r>
              <a:rPr lang="en-US" dirty="0" err="1"/>
              <a:t>heatAll.C</a:t>
            </a:r>
            <a:r>
              <a:rPr lang="en-US" dirty="0"/>
              <a:t> to the cleaner version with reusable code.</a:t>
            </a:r>
          </a:p>
          <a:p>
            <a:pPr lvl="1"/>
            <a:r>
              <a:rPr lang="en-US"/>
              <a:t>Think </a:t>
            </a:r>
            <a:r>
              <a:rPr lang="en-US" dirty="0"/>
              <a:t>about how you want your final product to be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27"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34220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362868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71" y="1711113"/>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825" y="1711113"/>
            <a:ext cx="6223000" cy="3606800"/>
          </a:xfrm>
          <a:prstGeom prst="rect">
            <a:avLst/>
          </a:prstGeom>
        </p:spPr>
      </p:pic>
    </p:spTree>
    <p:extLst>
      <p:ext uri="{BB962C8B-B14F-4D97-AF65-F5344CB8AC3E}">
        <p14:creationId xmlns:p14="http://schemas.microsoft.com/office/powerpoint/2010/main" val="17385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12" y="2298700"/>
            <a:ext cx="5435600" cy="2260600"/>
          </a:xfrm>
          <a:prstGeom prst="rect">
            <a:avLst/>
          </a:prstGeom>
        </p:spPr>
      </p:pic>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2" y="1290532"/>
            <a:ext cx="8166100" cy="5549900"/>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370067" y="988695"/>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 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To have good outcome from refactoring</a:t>
            </a:r>
          </a:p>
          <a:p>
            <a:pPr marL="514350" indent="-514350">
              <a:buClr>
                <a:schemeClr val="bg1"/>
              </a:buClr>
              <a:buFont typeface="+mj-lt"/>
              <a:buAutoNum type="arabicPeriod"/>
            </a:pPr>
            <a:r>
              <a:rPr lang="en-US" dirty="0"/>
              <a:t>Know why</a:t>
            </a:r>
          </a:p>
          <a:p>
            <a:pPr marL="514350" indent="-514350">
              <a:buClr>
                <a:schemeClr val="bg1"/>
              </a:buClr>
              <a:buFont typeface="+mj-lt"/>
              <a:buAutoNum type="arabicPeriod"/>
            </a:pPr>
            <a:r>
              <a:rPr lang="en-US" dirty="0"/>
              <a:t>Know how much</a:t>
            </a:r>
          </a:p>
          <a:p>
            <a:pPr marL="514350" indent="-514350">
              <a:buClr>
                <a:schemeClr val="bg1"/>
              </a:buClr>
              <a:buFont typeface="+mj-lt"/>
              <a:buAutoNum type="arabicPeriod"/>
            </a:pPr>
            <a:r>
              <a:rPr lang="en-US" dirty="0"/>
              <a:t>Know the cost</a:t>
            </a:r>
          </a:p>
          <a:p>
            <a:pPr marL="514350" indent="-514350">
              <a:buClr>
                <a:schemeClr val="bg1"/>
              </a:buClr>
              <a:buFont typeface="+mj-lt"/>
              <a:buAutoNum type="arabicPeriod"/>
            </a:pPr>
            <a:r>
              <a:rPr lang="en-US" dirty="0"/>
              <a:t>Plan</a:t>
            </a:r>
          </a:p>
          <a:p>
            <a:pPr marL="514350" indent="-514350">
              <a:buClr>
                <a:schemeClr val="bg1"/>
              </a:buClr>
              <a:buFont typeface="+mj-lt"/>
              <a:buAutoNum type="arabicPeriod"/>
            </a:pPr>
            <a:r>
              <a:rPr lang="en-US" dirty="0"/>
              <a:t>Have strong testing and verification</a:t>
            </a:r>
          </a:p>
          <a:p>
            <a:pPr marL="514350" indent="-514350">
              <a:buClr>
                <a:schemeClr val="bg1"/>
              </a:buClr>
              <a:buFont typeface="+mj-lt"/>
              <a:buAutoNum type="arabicPeriod"/>
            </a:pPr>
            <a:r>
              <a:rPr lang="en-US" dirty="0"/>
              <a:t>Get buy-in from stakeholders</a:t>
            </a:r>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2385</TotalTime>
  <Words>1234</Words>
  <Application>Microsoft Office PowerPoint</Application>
  <PresentationFormat>Custom</PresentationFormat>
  <Paragraphs>226</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Presentations (Wide Screen)</vt:lpstr>
      <vt:lpstr>Refactoring Scientific Software</vt:lpstr>
      <vt:lpstr>License, Citation and Acknowledgements</vt:lpstr>
      <vt:lpstr>What is Refactoring  </vt:lpstr>
      <vt:lpstr>What is Refactoring  </vt:lpstr>
      <vt:lpstr>Look at the Running Example</vt:lpstr>
      <vt:lpstr>Considerations for Refactoring</vt:lpstr>
      <vt:lpstr>Considerations for Refactoring</vt:lpstr>
      <vt:lpstr>Before Starting</vt:lpstr>
      <vt:lpstr>Before Starting</vt:lpstr>
      <vt:lpstr>Before Starting</vt:lpstr>
      <vt:lpstr>Exercise: Refactoring the Running Example</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 to Flash-X</vt:lpstr>
      <vt:lpstr>Considerations</vt:lpstr>
      <vt:lpstr>Steps in the Process</vt:lpstr>
      <vt:lpstr>Steps in the Process</vt:lpstr>
      <vt:lpstr>Steps in the Process</vt:lpstr>
      <vt:lpstr>Steps in the Process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200</cp:revision>
  <cp:lastPrinted>2017-11-02T18:35:01Z</cp:lastPrinted>
  <dcterms:created xsi:type="dcterms:W3CDTF">2018-11-06T17:28:56Z</dcterms:created>
  <dcterms:modified xsi:type="dcterms:W3CDTF">2021-08-11T00:03:53Z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