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6"/>
  </p:notesMasterIdLst>
  <p:handoutMasterIdLst>
    <p:handoutMasterId r:id="rId7"/>
  </p:handoutMasterIdLst>
  <p:sldIdLst>
    <p:sldId id="1843" r:id="rId5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93" autoAdjust="0"/>
    <p:restoredTop sz="96571" autoAdjust="0"/>
  </p:normalViewPr>
  <p:slideViewPr>
    <p:cSldViewPr snapToGrid="0" showGuides="1">
      <p:cViewPr varScale="1">
        <p:scale>
          <a:sx n="121" d="100"/>
          <a:sy n="121" d="100"/>
        </p:scale>
        <p:origin x="1003" y="91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0" y="1848659"/>
            <a:ext cx="210849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0" y="1848659"/>
            <a:ext cx="2108499" cy="914400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54CDC7-44CF-4751-9869-0265C8E0184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" y="3189686"/>
            <a:ext cx="2109916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5919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2A4943B8-0F89-4A94-B130-A128F45E57C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50" y="6114121"/>
            <a:ext cx="1560289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1" r:id="rId2"/>
    <p:sldLayoutId id="2147483937" r:id="rId3"/>
    <p:sldLayoutId id="2147483939" r:id="rId4"/>
    <p:sldLayoutId id="2147483950" r:id="rId5"/>
    <p:sldLayoutId id="2147483940" r:id="rId6"/>
    <p:sldLayoutId id="2147483941" r:id="rId7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-alliance.org/groups/fair-research-software-fair4rs-wg" TargetMode="External"/><Relationship Id="rId2" Type="http://schemas.openxmlformats.org/officeDocument/2006/relationships/hyperlink" Target="https://doi.org/10.1038/sdata.2016.18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EDD4-F65E-034B-BB5E-8D99F4CD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 and Transparency Initiatives and Requirements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58FF00-57DF-C346-9B46-007A03E5729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09507" y="1405111"/>
            <a:ext cx="11369809" cy="4047778"/>
          </a:xfrm>
          <a:prstGeom prst="rect">
            <a:avLst/>
          </a:prstGeom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management plans for research funding</a:t>
            </a:r>
          </a:p>
          <a:p>
            <a:pPr lvl="1"/>
            <a:r>
              <a:rPr lang="en-US" dirty="0"/>
              <a:t>Example NSF policy on dissemination of results and sharing data</a:t>
            </a:r>
          </a:p>
          <a:p>
            <a:r>
              <a:rPr lang="en-US" dirty="0">
                <a:hlinkClick r:id="rId2"/>
              </a:rPr>
              <a:t>FAIR</a:t>
            </a:r>
            <a:r>
              <a:rPr lang="en-US" dirty="0"/>
              <a:t> data principles for maximum use of research data</a:t>
            </a:r>
          </a:p>
          <a:p>
            <a:r>
              <a:rPr lang="en-US" dirty="0"/>
              <a:t>Emerging FAIR for Research Software (</a:t>
            </a:r>
            <a:r>
              <a:rPr lang="en-US" dirty="0">
                <a:hlinkClick r:id="rId3"/>
              </a:rPr>
              <a:t>FAIR4RS</a:t>
            </a:r>
            <a:r>
              <a:rPr lang="en-US" dirty="0"/>
              <a:t>) initiative</a:t>
            </a:r>
          </a:p>
          <a:p>
            <a:pPr lvl="1"/>
            <a:endParaRPr lang="en-US" dirty="0"/>
          </a:p>
          <a:p>
            <a:r>
              <a:rPr lang="en-US" dirty="0"/>
              <a:t>Reproducibility and transparency Initiatives by Publications</a:t>
            </a:r>
          </a:p>
          <a:p>
            <a:pPr lvl="1"/>
            <a:r>
              <a:rPr lang="en-US" dirty="0"/>
              <a:t>Increasing requirements for publications (SC, ACM and more)</a:t>
            </a:r>
          </a:p>
        </p:txBody>
      </p:sp>
    </p:spTree>
    <p:extLst>
      <p:ext uri="{BB962C8B-B14F-4D97-AF65-F5344CB8AC3E}">
        <p14:creationId xmlns:p14="http://schemas.microsoft.com/office/powerpoint/2010/main" val="78300073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2491</TotalTime>
  <Words>57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Presentations (Wide Screen)</vt:lpstr>
      <vt:lpstr>Reproducibility and Transparency Initiatives and Requirements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260</cp:revision>
  <cp:lastPrinted>2017-11-02T18:35:01Z</cp:lastPrinted>
  <dcterms:created xsi:type="dcterms:W3CDTF">2018-11-06T17:28:56Z</dcterms:created>
  <dcterms:modified xsi:type="dcterms:W3CDTF">2021-10-12T18:20:01Z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