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1848"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10/12/2021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10/12/2021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3.png"/><Relationship Id="rId4" Type="http://schemas.openxmlformats.org/officeDocument/2006/relationships/hyperlink" Target="https://bssw.io/psi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SC21</a:t>
            </a:r>
          </a:p>
          <a:p>
            <a:pPr>
              <a:spcBef>
                <a:spcPts val="2800"/>
              </a:spcBef>
            </a:pPr>
            <a:r>
              <a:rPr lang="en-US" sz="2000" dirty="0"/>
              <a:t>Contributors: David E. Bernholdt (ORNL), Anshu Dubey (ANL),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77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49919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2395</TotalTime>
  <Words>1560</Words>
  <Application>Microsoft Office PowerPoint</Application>
  <PresentationFormat>Custom</PresentationFormat>
  <Paragraphs>116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206</cp:revision>
  <cp:lastPrinted>2017-11-02T18:35:01Z</cp:lastPrinted>
  <dcterms:created xsi:type="dcterms:W3CDTF">2018-11-06T17:28:56Z</dcterms:created>
  <dcterms:modified xsi:type="dcterms:W3CDTF">2021-10-12T17:45:40Z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