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308" r:id="rId5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holdt, David" initials="BD" lastIdx="1" clrIdx="0">
    <p:extLst>
      <p:ext uri="{19B8F6BF-5375-455C-9EA6-DF929625EA0E}">
        <p15:presenceInfo xmlns:p15="http://schemas.microsoft.com/office/powerpoint/2012/main" userId="S::bek@ornl.gov::f808388a-a727-4abe-af5b-576b1a4d5d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9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998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BDE292-6DED-4D7D-B6A1-A9D84F9F98AE}"/>
              </a:ext>
            </a:extLst>
          </p:cNvPr>
          <p:cNvGrpSpPr/>
          <p:nvPr/>
        </p:nvGrpSpPr>
        <p:grpSpPr>
          <a:xfrm>
            <a:off x="2831701" y="1192331"/>
            <a:ext cx="1009507" cy="1594132"/>
            <a:chOff x="8066532" y="1374891"/>
            <a:chExt cx="1009507" cy="15941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62DC75-4E26-41C4-8149-7846A7F2ED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" r="10127"/>
            <a:stretch/>
          </p:blipFill>
          <p:spPr>
            <a:xfrm>
              <a:off x="8088482" y="1374891"/>
              <a:ext cx="965606" cy="120700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DE7380-17D8-4023-9F00-53E3BA194807}"/>
                </a:ext>
              </a:extLst>
            </p:cNvPr>
            <p:cNvSpPr txBox="1"/>
            <p:nvPr/>
          </p:nvSpPr>
          <p:spPr>
            <a:xfrm>
              <a:off x="8066532" y="2535058"/>
              <a:ext cx="1009507" cy="433965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Patricia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27B895-12CF-4141-84BB-3D9EFA85CF09}"/>
              </a:ext>
            </a:extLst>
          </p:cNvPr>
          <p:cNvGrpSpPr/>
          <p:nvPr/>
        </p:nvGrpSpPr>
        <p:grpSpPr>
          <a:xfrm>
            <a:off x="3994009" y="1192331"/>
            <a:ext cx="933420" cy="1556563"/>
            <a:chOff x="9948840" y="348151"/>
            <a:chExt cx="933420" cy="15565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463C1FF-43D1-4204-8AF2-F3359F770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8840" y="348151"/>
              <a:ext cx="933420" cy="12070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3C051D-F26A-4D18-AACB-DFE6CD97E60E}"/>
                </a:ext>
              </a:extLst>
            </p:cNvPr>
            <p:cNvSpPr txBox="1"/>
            <p:nvPr/>
          </p:nvSpPr>
          <p:spPr>
            <a:xfrm>
              <a:off x="10000565" y="1566386"/>
              <a:ext cx="829971" cy="338328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Rinku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D5BEC-BDEE-4AF1-891C-4D67AA6BBD33}"/>
              </a:ext>
            </a:extLst>
          </p:cNvPr>
          <p:cNvGrpSpPr/>
          <p:nvPr/>
        </p:nvGrpSpPr>
        <p:grpSpPr>
          <a:xfrm>
            <a:off x="5080230" y="1192331"/>
            <a:ext cx="1124923" cy="1551517"/>
            <a:chOff x="10097113" y="1410772"/>
            <a:chExt cx="1124923" cy="155151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A6329F-4539-4D43-9DC4-7467C142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03" r="8710"/>
            <a:stretch/>
          </p:blipFill>
          <p:spPr>
            <a:xfrm>
              <a:off x="10160663" y="1410772"/>
              <a:ext cx="997822" cy="120700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6572BE-DC85-45D4-83F5-500755789A5B}"/>
                </a:ext>
              </a:extLst>
            </p:cNvPr>
            <p:cNvSpPr txBox="1"/>
            <p:nvPr/>
          </p:nvSpPr>
          <p:spPr>
            <a:xfrm>
              <a:off x="10097113" y="2623961"/>
              <a:ext cx="1124923" cy="338328"/>
            </a:xfrm>
            <a:prstGeom prst="rect">
              <a:avLst/>
            </a:prstGeom>
            <a:noFill/>
          </p:spPr>
          <p:txBody>
            <a:bodyPr wrap="none" lIns="118872" tIns="91440" rIns="118872" bIns="91440" rtlCol="0" anchor="ctr" anchorCtr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dirty="0"/>
                <a:t>Deborah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183F6C-CE64-40E9-934C-AFF72F129C68}"/>
              </a:ext>
            </a:extLst>
          </p:cNvPr>
          <p:cNvGrpSpPr/>
          <p:nvPr/>
        </p:nvGrpSpPr>
        <p:grpSpPr>
          <a:xfrm>
            <a:off x="610004" y="1192331"/>
            <a:ext cx="997822" cy="1556198"/>
            <a:chOff x="5234821" y="1346049"/>
            <a:chExt cx="997822" cy="155619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6022674-577F-40E8-A7AD-9408F25C1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222" t="5312" r="18595" b="32928"/>
            <a:stretch/>
          </p:blipFill>
          <p:spPr>
            <a:xfrm>
              <a:off x="5234821" y="1346049"/>
              <a:ext cx="997822" cy="12050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38886E-A6E4-4F0E-9611-7996351C35D4}"/>
                </a:ext>
              </a:extLst>
            </p:cNvPr>
            <p:cNvSpPr txBox="1"/>
            <p:nvPr/>
          </p:nvSpPr>
          <p:spPr>
            <a:xfrm>
              <a:off x="5237443" y="2560615"/>
              <a:ext cx="99257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B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753A0-B63B-4D1E-A7C0-D6592CDCF606}"/>
              </a:ext>
            </a:extLst>
          </p:cNvPr>
          <p:cNvGrpSpPr/>
          <p:nvPr/>
        </p:nvGrpSpPr>
        <p:grpSpPr>
          <a:xfrm>
            <a:off x="6357953" y="1192331"/>
            <a:ext cx="1005404" cy="1556198"/>
            <a:chOff x="10526802" y="1346049"/>
            <a:chExt cx="1005404" cy="1556198"/>
          </a:xfrm>
        </p:grpSpPr>
        <p:pic>
          <p:nvPicPr>
            <p:cNvPr id="27" name="Picture 26" descr="A person wearing glasses&#10;&#10;Description automatically generated with medium confidence">
              <a:extLst>
                <a:ext uri="{FF2B5EF4-FFF2-40B4-BE49-F238E27FC236}">
                  <a16:creationId xmlns:a16="http://schemas.microsoft.com/office/drawing/2014/main" id="{28091874-1CBE-42B1-8E61-1E72690A7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70" r="9695"/>
            <a:stretch/>
          </p:blipFill>
          <p:spPr>
            <a:xfrm>
              <a:off x="10562794" y="1346049"/>
              <a:ext cx="933420" cy="120700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BA776C-B14B-4BCC-A4C4-7165CA6FD9FC}"/>
                </a:ext>
              </a:extLst>
            </p:cNvPr>
            <p:cNvSpPr txBox="1"/>
            <p:nvPr/>
          </p:nvSpPr>
          <p:spPr>
            <a:xfrm>
              <a:off x="10526802" y="2560615"/>
              <a:ext cx="100540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David 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A6143A-B168-484C-9910-7D16D2977FCE}"/>
              </a:ext>
            </a:extLst>
          </p:cNvPr>
          <p:cNvGrpSpPr/>
          <p:nvPr/>
        </p:nvGrpSpPr>
        <p:grpSpPr>
          <a:xfrm>
            <a:off x="1760627" y="1192331"/>
            <a:ext cx="918273" cy="1556198"/>
            <a:chOff x="6632063" y="1346049"/>
            <a:chExt cx="918273" cy="155619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E7057C-84BF-44D9-A8D9-3A9984591D87}"/>
                </a:ext>
              </a:extLst>
            </p:cNvPr>
            <p:cNvSpPr txBox="1"/>
            <p:nvPr/>
          </p:nvSpPr>
          <p:spPr>
            <a:xfrm>
              <a:off x="6671854" y="2560615"/>
              <a:ext cx="838691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Anshu</a:t>
              </a:r>
            </a:p>
          </p:txBody>
        </p:sp>
        <p:pic>
          <p:nvPicPr>
            <p:cNvPr id="34" name="Picture 33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CED665B6-BF73-4D1F-A80E-744DCF890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063" y="1346049"/>
              <a:ext cx="918273" cy="120700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A4AFB-B272-4C06-894E-4F58BD576B2F}"/>
              </a:ext>
            </a:extLst>
          </p:cNvPr>
          <p:cNvGrpSpPr/>
          <p:nvPr/>
        </p:nvGrpSpPr>
        <p:grpSpPr>
          <a:xfrm>
            <a:off x="7480167" y="1192331"/>
            <a:ext cx="1038027" cy="1556198"/>
            <a:chOff x="7480167" y="1192331"/>
            <a:chExt cx="1038027" cy="15561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3A98AC-09C7-44E6-9A5D-5D958632D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167" y="1192331"/>
              <a:ext cx="1038027" cy="120700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F5CC8F-0019-4B7E-86BD-8DD2362D88C0}"/>
                </a:ext>
              </a:extLst>
            </p:cNvPr>
            <p:cNvSpPr txBox="1"/>
            <p:nvPr/>
          </p:nvSpPr>
          <p:spPr>
            <a:xfrm>
              <a:off x="7624718" y="2406897"/>
              <a:ext cx="748924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/>
                <a:t>James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974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6956</TotalTime>
  <Words>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Presentations (Wide Screen)</vt:lpstr>
      <vt:lpstr>PowerPoint Presentation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443</cp:revision>
  <cp:lastPrinted>2017-11-02T18:35:01Z</cp:lastPrinted>
  <dcterms:created xsi:type="dcterms:W3CDTF">2018-11-06T17:28:56Z</dcterms:created>
  <dcterms:modified xsi:type="dcterms:W3CDTF">2021-04-06T14:49:54Z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