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6"/>
  </p:notesMasterIdLst>
  <p:handoutMasterIdLst>
    <p:handoutMasterId r:id="rId7"/>
  </p:handoutMasterIdLst>
  <p:sldIdLst>
    <p:sldId id="320" r:id="rId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89" autoAdjust="0"/>
    <p:restoredTop sz="96571" autoAdjust="0"/>
  </p:normalViewPr>
  <p:slideViewPr>
    <p:cSldViewPr snapToGrid="0" showGuides="1">
      <p:cViewPr varScale="1">
        <p:scale>
          <a:sx n="112" d="100"/>
          <a:sy n="112" d="100"/>
        </p:scale>
        <p:origin x="1136" y="19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5/17/22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5/17/22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1" dirty="0" err="1"/>
              <a:t>Anshu</a:t>
            </a:r>
            <a:r>
              <a:rPr lang="en-US" sz="1600" b="1" dirty="0"/>
              <a:t> Dubey and Gregory R. Watson, Better Scientific Software Tutorial, in ISC High Performance, 2022, Hamburg Germany. DOI: 10.6084/m9.figshare.19781752</a:t>
            </a:r>
          </a:p>
          <a:p>
            <a:pPr>
              <a:spcBef>
                <a:spcPts val="400"/>
              </a:spcBef>
            </a:pPr>
            <a:r>
              <a:rPr lang="en-US" sz="1600" dirty="0"/>
              <a:t>Individual modules may be cited as </a:t>
            </a:r>
            <a:r>
              <a:rPr lang="en-US" sz="1600" i="1" dirty="0"/>
              <a:t>Speaker, Module Title</a:t>
            </a:r>
            <a:r>
              <a:rPr lang="en-US" sz="1600" dirty="0"/>
              <a:t>, in Better Scientific Software tutorial, ISC, 2022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2452</TotalTime>
  <Words>347</Words>
  <Application>Microsoft Macintosh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Presentations (Wide Screen)</vt:lpstr>
      <vt:lpstr>License, Citation and Acknowledgements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Microsoft Office User</cp:lastModifiedBy>
  <cp:revision>211</cp:revision>
  <cp:lastPrinted>2017-11-02T18:35:01Z</cp:lastPrinted>
  <dcterms:created xsi:type="dcterms:W3CDTF">2018-11-06T17:28:56Z</dcterms:created>
  <dcterms:modified xsi:type="dcterms:W3CDTF">2022-05-17T17:52:20Z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