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320"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89" autoAdjust="0"/>
    <p:restoredTop sz="96571" autoAdjust="0"/>
  </p:normalViewPr>
  <p:slideViewPr>
    <p:cSldViewPr snapToGrid="0" showGuides="1">
      <p:cViewPr varScale="1">
        <p:scale>
          <a:sx n="112" d="100"/>
          <a:sy n="112" d="100"/>
        </p:scale>
        <p:origin x="1136"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5/17/22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5/17/22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3.png"/><Relationship Id="rId4" Type="http://schemas.openxmlformats.org/officeDocument/2006/relationships/hyperlink" Target="https://bssw.io/psip"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err="1"/>
              <a:t>Anshu</a:t>
            </a:r>
            <a:r>
              <a:rPr lang="en-US" u="sng" dirty="0"/>
              <a:t> Dubey </a:t>
            </a:r>
            <a:r>
              <a:rPr lang="en-US" sz="2000" dirty="0"/>
              <a:t>(she/her)</a:t>
            </a:r>
            <a:br>
              <a:rPr lang="en-US" sz="2000" u="sng" dirty="0"/>
            </a:br>
            <a:r>
              <a:rPr lang="en-US" sz="2000" dirty="0"/>
              <a:t>Argonne National Laboratory</a:t>
            </a:r>
          </a:p>
          <a:p>
            <a:pPr>
              <a:spcBef>
                <a:spcPts val="2800"/>
              </a:spcBef>
            </a:pPr>
            <a:r>
              <a:rPr lang="en-US" sz="2000" dirty="0"/>
              <a:t>Better Scientific Software tutorial @ ISC 2022</a:t>
            </a:r>
          </a:p>
          <a:p>
            <a:pPr>
              <a:spcBef>
                <a:spcPts val="2800"/>
              </a:spcBef>
            </a:pPr>
            <a:r>
              <a:rPr lang="en-US" sz="2000" dirty="0"/>
              <a:t>Contributors: David E. Bernholdt (ORNL), Anshu Dubey (ANL),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2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2020: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2020: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49919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2020: Imperial collaborates with Microsoft to refactor and clean up the code, which is released on GitHub</a:t>
            </a:r>
          </a:p>
          <a:p>
            <a:r>
              <a:rPr lang="en-US" dirty="0"/>
              <a:t>May 10 2020: Phil Bull rebuts criticisms of the Imperial code</a:t>
            </a:r>
          </a:p>
          <a:p>
            <a:pPr lvl="1"/>
            <a:r>
              <a:rPr lang="en-US" dirty="0"/>
              <a:t>Which spurs further discussions within some groups focused on scientific software</a:t>
            </a:r>
          </a:p>
          <a:p>
            <a:r>
              <a:rPr lang="en-US" dirty="0"/>
              <a:t>May 29 2020: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Continuous integration testing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2412</TotalTime>
  <Words>1532</Words>
  <Application>Microsoft Macintosh PowerPoint</Application>
  <PresentationFormat>Custom</PresentationFormat>
  <Paragraphs>116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214</cp:revision>
  <cp:lastPrinted>2017-11-02T18:35:01Z</cp:lastPrinted>
  <dcterms:created xsi:type="dcterms:W3CDTF">2018-11-06T17:28:56Z</dcterms:created>
  <dcterms:modified xsi:type="dcterms:W3CDTF">2022-05-17T17:55:57Z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