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7"/>
  </p:notesMasterIdLst>
  <p:handoutMasterIdLst>
    <p:handoutMasterId r:id="rId8"/>
  </p:handoutMasterIdLst>
  <p:sldIdLst>
    <p:sldId id="315" r:id="rId5"/>
    <p:sldId id="314" r:id="rId6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3" autoAdjust="0"/>
    <p:restoredTop sz="96571" autoAdjust="0"/>
  </p:normalViewPr>
  <p:slideViewPr>
    <p:cSldViewPr snapToGrid="0" showGuides="1">
      <p:cViewPr varScale="1">
        <p:scale>
          <a:sx n="117" d="100"/>
          <a:sy n="117" d="100"/>
        </p:scale>
        <p:origin x="1166" y="86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Variant for hands-on being part of the agenda.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2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Variant for hands-on </a:t>
            </a:r>
            <a:r>
              <a:rPr lang="en-US" b="1" i="1" dirty="0"/>
              <a:t>not</a:t>
            </a:r>
            <a:r>
              <a:rPr lang="en-US" b="0" i="0" dirty="0"/>
              <a:t> being</a:t>
            </a:r>
            <a:r>
              <a:rPr lang="en-US" dirty="0"/>
              <a:t> part of the agenda.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ssw-tutorial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ssw-tutorial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12BA-8349-4F63-995A-19057078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C93A-8687-4A10-A3FB-77446A44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012149"/>
            <a:ext cx="6211614" cy="4047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created a simple example to give you some (optional) hands-on experience with some of the concepts in this tutorial</a:t>
            </a:r>
          </a:p>
          <a:p>
            <a:pPr>
              <a:spcBef>
                <a:spcPts val="800"/>
              </a:spcBef>
            </a:pPr>
            <a:r>
              <a:rPr lang="en-US" sz="2000" dirty="0"/>
              <a:t>You don’t need to understand the math/physics to do the exercises, or find them useful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dirty="0"/>
              <a:t>We have some time in the agenda for the hands-on activities, but feel free to continue to work on them outside of the tutorial.  We’ll give feedback on pull requests and issues filed (or email us, see next slide).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b="1" dirty="0"/>
              <a:t>Instructions on the tutorial web site: </a:t>
            </a:r>
            <a:r>
              <a:rPr lang="en-US" sz="2400" b="1" dirty="0">
                <a:hlinkClick r:id="rId3"/>
              </a:rPr>
              <a:t>https://bssw-tutorial.github.io/</a:t>
            </a:r>
            <a:br>
              <a:rPr lang="en-US" sz="2400" b="1" dirty="0"/>
            </a:br>
            <a:r>
              <a:rPr lang="en-US" sz="2400" dirty="0"/>
              <a:t>and click the link for today’s tutorial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05DF5-DD70-4892-B1EC-CCD1C9DC6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39" t="17307" r="21360" b="13562"/>
          <a:stretch/>
        </p:blipFill>
        <p:spPr>
          <a:xfrm>
            <a:off x="6728716" y="1146154"/>
            <a:ext cx="5120640" cy="28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5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12BA-8349-4F63-995A-19057078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C93A-8687-4A10-A3FB-77446A44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012149"/>
            <a:ext cx="6211614" cy="4047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created a simple example to give you some (optional) hands-on experience with some of the concepts in this tutorial</a:t>
            </a:r>
          </a:p>
          <a:p>
            <a:pPr>
              <a:spcBef>
                <a:spcPts val="800"/>
              </a:spcBef>
            </a:pPr>
            <a:r>
              <a:rPr lang="en-US" sz="2000" dirty="0"/>
              <a:t>You don’t need to understand the math/physics to do the exercises, or find them useful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dirty="0"/>
              <a:t>We do not have time in the agenda for the hands-on activities, but feel free to work on them outside of the tutorial.  We’ll give feedback on pull requests and issues filed (or email us, see next slide).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b="1" dirty="0"/>
              <a:t>Instructions on the tutorial web site: </a:t>
            </a:r>
            <a:r>
              <a:rPr lang="en-US" sz="2400" b="1" dirty="0">
                <a:hlinkClick r:id="rId3"/>
              </a:rPr>
              <a:t>https://bssw-tutorial.github.io/</a:t>
            </a:r>
            <a:br>
              <a:rPr lang="en-US" sz="2400" b="1" dirty="0"/>
            </a:br>
            <a:r>
              <a:rPr lang="en-US" sz="2400" dirty="0"/>
              <a:t>and click the link for today’s tutorial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05DF5-DD70-4892-B1EC-CCD1C9DC6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39" t="17307" r="21360" b="13562"/>
          <a:stretch/>
        </p:blipFill>
        <p:spPr>
          <a:xfrm>
            <a:off x="6728716" y="1146154"/>
            <a:ext cx="5120640" cy="28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6816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2442</TotalTime>
  <Words>240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Presentations (Wide Screen)</vt:lpstr>
      <vt:lpstr>Hands-On Activities</vt:lpstr>
      <vt:lpstr>Hands-On Activities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239</cp:revision>
  <cp:lastPrinted>2017-11-02T18:35:01Z</cp:lastPrinted>
  <dcterms:created xsi:type="dcterms:W3CDTF">2018-11-06T17:28:56Z</dcterms:created>
  <dcterms:modified xsi:type="dcterms:W3CDTF">2021-09-02T14:42:48Z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