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5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2112" autoAdjust="0"/>
  </p:normalViewPr>
  <p:slideViewPr>
    <p:cSldViewPr snapToGrid="0" showGuides="1">
      <p:cViewPr varScale="1">
        <p:scale>
          <a:sx n="103" d="100"/>
          <a:sy n="103" d="100"/>
        </p:scale>
        <p:origin x="1392"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98950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est-practices-webinars/#webinar070"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49205"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Practices for Better Science: Testing, Reproducibility, and Documentation tutorial @ Exascale Computing Project Tutorial Days</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David E. Bernholdt (ORNL),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4806591"/>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Thanks to: Juan Pablo Haddad, Akash Dhruv, Anshu Dubey,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David M. Rogers, and Gregory R. Watson, Software Practices for Better Science: Testing, Reproducibility, and Documentation tutorial, in Exascale Computing Project Tutorial Days, online, 2023. DOI: </a:t>
            </a:r>
            <a:r>
              <a:rPr lang="en-US" sz="1600" b="0" i="0" u="none" strike="noStrike" dirty="0">
                <a:solidFill>
                  <a:srgbClr val="2A7AE2"/>
                </a:solidFill>
                <a:effectLst/>
                <a:latin typeface="+mn-lt"/>
                <a:hlinkClick r:id="rId4"/>
              </a:rPr>
              <a:t>10.6084/m9.figshare.21989507</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a:t>
            </a:r>
            <a:r>
              <a:rPr lang="en-US" sz="1600"/>
              <a:t>in </a:t>
            </a:r>
            <a:r>
              <a:rPr lang="en-US" sz="1600" b="0" i="0">
                <a:solidFill>
                  <a:srgbClr val="111111"/>
                </a:solidFill>
                <a:effectLst/>
                <a:latin typeface="+mn-lt"/>
              </a:rPr>
              <a:t>Software Practices for Better Science: Testing, Reproducibility, and Documentation tutorial</a:t>
            </a:r>
            <a:r>
              <a:rPr lang="en-US" sz="1600"/>
              <a:t>, </a:t>
            </a:r>
            <a:r>
              <a:rPr lang="en-US" sz="1600" dirty="0"/>
              <a:t>…</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26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8881</TotalTime>
  <Words>4335</Words>
  <Application>Microsoft Office PowerPoint</Application>
  <PresentationFormat>Custom</PresentationFormat>
  <Paragraphs>370</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1272</cp:revision>
  <cp:lastPrinted>2017-11-02T18:35:01Z</cp:lastPrinted>
  <dcterms:created xsi:type="dcterms:W3CDTF">2018-11-06T17:28:56Z</dcterms:created>
  <dcterms:modified xsi:type="dcterms:W3CDTF">2023-02-05T20:53:13Z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