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7"/>
  </p:notesMasterIdLst>
  <p:handoutMasterIdLst>
    <p:handoutMasterId r:id="rId8"/>
  </p:handoutMasterIdLst>
  <p:sldIdLst>
    <p:sldId id="257" r:id="rId5"/>
    <p:sldId id="259" r:id="rId6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93" autoAdjust="0"/>
    <p:restoredTop sz="96571" autoAdjust="0"/>
  </p:normalViewPr>
  <p:slideViewPr>
    <p:cSldViewPr snapToGrid="0" showGuides="1">
      <p:cViewPr varScale="1">
        <p:scale>
          <a:sx n="121" d="100"/>
          <a:sy n="121" d="100"/>
        </p:scale>
        <p:origin x="1003" y="91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0" y="1848659"/>
            <a:ext cx="21084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5919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A4943B8-0F89-4A94-B130-A128F45E57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0" y="6114121"/>
            <a:ext cx="156028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1" r:id="rId2"/>
    <p:sldLayoutId id="2147483937" r:id="rId3"/>
    <p:sldLayoutId id="2147483939" r:id="rId4"/>
    <p:sldLayoutId id="2147483950" r:id="rId5"/>
    <p:sldLayoutId id="2147483940" r:id="rId6"/>
    <p:sldLayoutId id="214748394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5369" y="916940"/>
          <a:ext cx="10042603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4293220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955073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Time (EDT)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2:30-2:35pm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2:35pm-2:40pm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Motivation and Overview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Patricia A. Grubel, LANL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2:40pm-3:00pm</a:t>
                      </a:r>
                      <a:endParaRPr lang="en-US" sz="180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Software Testing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Patricia A. Grubel, LANL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3:00pm-3:25pm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Software Testing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3:25pm-3:55pm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James M. </a:t>
                      </a:r>
                      <a:r>
                        <a:rPr lang="en-US" sz="1800" dirty="0" err="1">
                          <a:latin typeface="+mn-lt"/>
                        </a:rPr>
                        <a:t>Willenbring</a:t>
                      </a:r>
                      <a:r>
                        <a:rPr lang="en-US" sz="1800" dirty="0">
                          <a:latin typeface="+mn-lt"/>
                        </a:rPr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3:55pm-4:00pm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James M. </a:t>
                      </a:r>
                      <a:r>
                        <a:rPr lang="en-US" sz="1800" dirty="0" err="1">
                          <a:latin typeface="+mn-lt"/>
                        </a:rPr>
                        <a:t>Willenbring</a:t>
                      </a:r>
                      <a:r>
                        <a:rPr lang="en-US" sz="1800" dirty="0">
                          <a:latin typeface="+mn-lt"/>
                        </a:rPr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45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5369" y="916940"/>
          <a:ext cx="10042603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4293220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955073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Time (EDT)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2:30-2:35pm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2:35pm-2:40pm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Motivation and Overview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Patricia A. Grubel, LANL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2:40pm-3:00pm</a:t>
                      </a:r>
                      <a:endParaRPr lang="en-US" sz="180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Software Testing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Patricia A. Grubel, LANL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3:00pm-3:25pm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Software Testing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3:25pm-3:55pm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James M. </a:t>
                      </a:r>
                      <a:r>
                        <a:rPr lang="en-US" sz="1800" dirty="0" err="1">
                          <a:latin typeface="+mn-lt"/>
                        </a:rPr>
                        <a:t>Willenbring</a:t>
                      </a:r>
                      <a:r>
                        <a:rPr lang="en-US" sz="1800" dirty="0">
                          <a:latin typeface="+mn-lt"/>
                        </a:rPr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3:55pm-4:00pm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James M. </a:t>
                      </a:r>
                      <a:r>
                        <a:rPr lang="en-US" sz="1800" dirty="0" err="1">
                          <a:latin typeface="+mn-lt"/>
                        </a:rPr>
                        <a:t>Willenbring</a:t>
                      </a:r>
                      <a:r>
                        <a:rPr lang="en-US" sz="1800" dirty="0">
                          <a:latin typeface="+mn-lt"/>
                        </a:rPr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298E65E2-8CFD-4F26-8DA3-3F5A419B1CCC}"/>
              </a:ext>
            </a:extLst>
          </p:cNvPr>
          <p:cNvGrpSpPr/>
          <p:nvPr/>
        </p:nvGrpSpPr>
        <p:grpSpPr>
          <a:xfrm>
            <a:off x="649538" y="1454121"/>
            <a:ext cx="1090973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A6CA20-B55D-4C81-8847-C4C8F5411BA7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15647A8B-7F43-4B40-AF9A-5C49F504C09F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117F0AD7-F782-4B43-B9F0-67851652A380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21657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2376</TotalTime>
  <Words>138</Words>
  <Application>Microsoft Office PowerPoint</Application>
  <PresentationFormat>Custom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Presentations (Wide Screen)</vt:lpstr>
      <vt:lpstr>Agenda</vt:lpstr>
      <vt:lpstr>Agenda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193</cp:revision>
  <cp:lastPrinted>2017-11-02T18:35:01Z</cp:lastPrinted>
  <dcterms:created xsi:type="dcterms:W3CDTF">2018-11-06T17:28:56Z</dcterms:created>
  <dcterms:modified xsi:type="dcterms:W3CDTF">2021-05-21T21:29:29Z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