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01" autoAdjust="0"/>
    <p:restoredTop sz="95280" autoAdjust="0"/>
  </p:normalViewPr>
  <p:slideViewPr>
    <p:cSldViewPr snapToGrid="0" showGuides="1">
      <p:cViewPr varScale="1">
        <p:scale>
          <a:sx n="102" d="100"/>
          <a:sy n="102" d="100"/>
        </p:scale>
        <p:origin x="1080"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7/24/23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7/24/23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7/24/23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05443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279076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err="1"/>
              <a:t>Anshu</a:t>
            </a:r>
            <a:r>
              <a:rPr lang="en-US" u="sng" dirty="0"/>
              <a:t> Dubey </a:t>
            </a:r>
            <a:r>
              <a:rPr lang="en-US" sz="2000" dirty="0"/>
              <a:t>(she/her)</a:t>
            </a:r>
            <a:br>
              <a:rPr lang="en-US" sz="2000" dirty="0"/>
            </a:br>
            <a:r>
              <a:rPr lang="en-US" sz="2000" dirty="0"/>
              <a:t>Argonne National Laboratory</a:t>
            </a:r>
            <a:endParaRPr lang="en-US" dirty="0"/>
          </a:p>
          <a:p>
            <a:pPr>
              <a:spcBef>
                <a:spcPts val="2800"/>
              </a:spcBef>
            </a:pPr>
            <a:r>
              <a:rPr lang="en-US" sz="2000" dirty="0"/>
              <a:t>Better Scientific Software tutorial @ ISC23</a:t>
            </a:r>
          </a:p>
          <a:p>
            <a:pPr>
              <a:spcBef>
                <a:spcPts val="2800"/>
              </a:spcBef>
            </a:pPr>
            <a:r>
              <a:rPr lang="en-US" sz="2000" dirty="0"/>
              <a:t>Contributors: Anshu Dubey (ANL), Mark C. Miller (LLNL), David </a:t>
            </a:r>
            <a:r>
              <a:rPr lang="en-US" sz="2000" dirty="0" err="1"/>
              <a:t>Bernholdt</a:t>
            </a:r>
            <a:r>
              <a:rPr lang="en-US" sz="2000" dirty="0"/>
              <a:t>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and David M. Rogers, Better Scientific Software tutorial, in ISC High Performance, Hamburg, Germany and online, 2023. DOI: </a:t>
            </a:r>
            <a:r>
              <a:rPr lang="en-US" sz="1600" b="0" i="0" u="sng" dirty="0">
                <a:solidFill>
                  <a:srgbClr val="111111"/>
                </a:solidFill>
                <a:effectLst/>
                <a:latin typeface="+mn-lt"/>
                <a:hlinkClick r:id="rId4"/>
              </a:rPr>
              <a:t>10.6084/m9.figshare</a:t>
            </a:r>
            <a:r>
              <a:rPr lang="en-US" sz="1600" b="0" i="0" u="sng">
                <a:solidFill>
                  <a:srgbClr val="111111"/>
                </a:solidFill>
                <a:effectLst/>
                <a:latin typeface="+mn-lt"/>
                <a:hlinkClick r:id="rId4"/>
              </a:rPr>
              <a:t>.22790762</a:t>
            </a:r>
            <a:r>
              <a:rPr lang="en-US" sz="1600" b="0" i="0">
                <a:solidFill>
                  <a:srgbClr val="111111"/>
                </a:solidFill>
                <a:effectLst/>
                <a:latin typeface="+mn-lt"/>
              </a:rPr>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sz="4000" dirty="0"/>
              <a:t>Exploring design space -- Abstractions</a:t>
            </a:r>
            <a:br>
              <a:rPr lang="en-US" sz="4000" dirty="0"/>
            </a:br>
            <a:endParaRPr lang="en-US" sz="4000" dirty="0"/>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3200" b="0"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 Example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https://</a:t>
            </a:r>
            <a:r>
              <a:rPr lang="en-US" sz="1400" dirty="0" err="1"/>
              <a:t>enterprisersproject.com</a:t>
            </a:r>
            <a:r>
              <a:rPr lang="en-US" sz="1400" dirty="0"/>
              <a:t>/article/2020/6/technical-debt-explained-plain-</a:t>
            </a:r>
            <a:r>
              <a:rPr lang="en-US" sz="1400" dirty="0" err="1"/>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2667</TotalTime>
  <Words>1832</Words>
  <Application>Microsoft Macintosh PowerPoint</Application>
  <PresentationFormat>Custom</PresentationFormat>
  <Paragraphs>442</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 </vt:lpstr>
      <vt:lpstr>Separation of Concerns Applied</vt:lpstr>
      <vt:lpstr>Takeaways So far</vt:lpstr>
      <vt:lpstr>PowerPoint Presentation</vt:lpstr>
      <vt:lpstr>Platform Heterogeneity</vt:lpstr>
      <vt:lpstr>Mechanisms Needed by the Code </vt:lpstr>
      <vt:lpstr>Mechanisms Needed by the Code : Example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Anshu</cp:lastModifiedBy>
  <cp:revision>248</cp:revision>
  <cp:lastPrinted>2017-11-02T18:35:01Z</cp:lastPrinted>
  <dcterms:created xsi:type="dcterms:W3CDTF">2018-11-06T17:28:56Z</dcterms:created>
  <dcterms:modified xsi:type="dcterms:W3CDTF">2023-07-24T15:32:10Z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